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877032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920240" y="4219560"/>
            <a:ext cx="877032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1412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920240" y="421956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414120" y="421956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885560" y="231228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7851240" y="231228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1920240" y="421956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885560" y="421956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7851240" y="421956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1920240" y="2312280"/>
            <a:ext cx="8770320" cy="365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8770320" cy="36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4279680" cy="36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414120" y="2312280"/>
            <a:ext cx="4279680" cy="36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920240" y="442080"/>
            <a:ext cx="8770320" cy="623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414120" y="2312280"/>
            <a:ext cx="4279680" cy="36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920240" y="421956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920240" y="2312280"/>
            <a:ext cx="8770320" cy="365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4279680" cy="36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41412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414120" y="421956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41412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920240" y="4219560"/>
            <a:ext cx="877032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877032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920240" y="4219560"/>
            <a:ext cx="877032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41412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920240" y="421956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414120" y="421956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885560" y="231228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7851240" y="231228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1920240" y="421956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885560" y="421956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7851240" y="421956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1920240" y="2312280"/>
            <a:ext cx="8770320" cy="365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8770320" cy="36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4279680" cy="36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414120" y="2312280"/>
            <a:ext cx="4279680" cy="36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8770320" cy="36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1920240" y="442080"/>
            <a:ext cx="8770320" cy="623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414120" y="2312280"/>
            <a:ext cx="4279680" cy="36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920240" y="421956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4279680" cy="36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41412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414120" y="421956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41412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920240" y="4219560"/>
            <a:ext cx="877032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877032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1920240" y="4219560"/>
            <a:ext cx="877032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41412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1920240" y="421956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414120" y="421956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885560" y="231228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7851240" y="231228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1920240" y="421956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885560" y="421956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7851240" y="4219560"/>
            <a:ext cx="282384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4279680" cy="36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414120" y="2312280"/>
            <a:ext cx="4279680" cy="36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1920240" y="442080"/>
            <a:ext cx="8770320" cy="623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414120" y="2312280"/>
            <a:ext cx="4279680" cy="36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920240" y="421956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4279680" cy="3651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41412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414120" y="421956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414120" y="2312280"/>
            <a:ext cx="427968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920240" y="4219560"/>
            <a:ext cx="8770320" cy="17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8e5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1920240" y="2175840"/>
            <a:ext cx="8770320" cy="0"/>
          </a:xfrm>
          <a:prstGeom prst="line">
            <a:avLst/>
          </a:prstGeom>
          <a:ln w="2556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3495960" cy="6857640"/>
          </a:xfrm>
          <a:custGeom>
            <a:avLst/>
            <a:gdLst/>
            <a:ah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654440" y="1346400"/>
            <a:ext cx="7059600" cy="3285000"/>
          </a:xfrm>
          <a:prstGeom prst="rect">
            <a:avLst/>
          </a:prstGeom>
        </p:spPr>
        <p:txBody>
          <a:bodyPr lIns="109800" rIns="109800" tIns="109800" bIns="91440" anchor="b">
            <a:noAutofit/>
          </a:bodyPr>
          <a:p>
            <a:pPr>
              <a:lnSpc>
                <a:spcPct val="120000"/>
              </a:lnSpc>
            </a:pPr>
            <a:r>
              <a:rPr b="1" lang="en-US" sz="5400" spc="148" strike="noStrike">
                <a:solidFill>
                  <a:srgbClr val="262626"/>
                </a:solidFill>
                <a:latin typeface="Meiryo"/>
              </a:rPr>
              <a:t>Click to edit Master title style</a:t>
            </a:r>
            <a:endParaRPr b="0" lang="pl-PL" sz="54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654440" y="617400"/>
            <a:ext cx="7123320" cy="456840"/>
          </a:xfrm>
          <a:prstGeom prst="rect">
            <a:avLst/>
          </a:prstGeom>
        </p:spPr>
        <p:txBody>
          <a:bodyPr lIns="109800" rIns="109800" tIns="109800" bIns="91440" anchor="ctr">
            <a:noAutofit/>
          </a:bodyPr>
          <a:p>
            <a:pPr>
              <a:lnSpc>
                <a:spcPct val="100000"/>
              </a:lnSpc>
            </a:pPr>
            <a:fld id="{64555BA1-B9A6-410B-BD9F-5DA8BDBAED9B}" type="datetime1">
              <a:rPr b="0" lang="en-US" sz="1100" spc="148" strike="noStrike">
                <a:solidFill>
                  <a:srgbClr val="404040"/>
                </a:solidFill>
                <a:latin typeface="Meiryo"/>
              </a:rPr>
              <a:t>04/26/2021</a:t>
            </a:fld>
            <a:endParaRPr b="0" lang="pl-PL" sz="11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4654440" y="6170400"/>
            <a:ext cx="5587920" cy="456840"/>
          </a:xfrm>
          <a:prstGeom prst="rect">
            <a:avLst/>
          </a:prstGeom>
        </p:spPr>
        <p:txBody>
          <a:bodyPr lIns="109800" rIns="109800" tIns="109800" bIns="91440"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10515600" y="6170400"/>
            <a:ext cx="1198440" cy="456840"/>
          </a:xfrm>
          <a:prstGeom prst="rect">
            <a:avLst/>
          </a:prstGeom>
        </p:spPr>
        <p:txBody>
          <a:bodyPr lIns="109800" rIns="109800" tIns="109800" bIns="91440" anchor="b">
            <a:noAutofit/>
          </a:bodyPr>
          <a:p>
            <a:pPr algn="r">
              <a:lnSpc>
                <a:spcPct val="100000"/>
              </a:lnSpc>
            </a:pPr>
            <a:fld id="{994E8AE8-F6C6-439D-BE15-C7AC4DF07233}" type="slidenum">
              <a:rPr b="1" lang="en-US" sz="1600" spc="-1" strike="noStrike">
                <a:solidFill>
                  <a:srgbClr val="404040"/>
                </a:solidFill>
                <a:latin typeface="Meiryo"/>
              </a:rPr>
              <a:t>&lt;numer&gt;</a:t>
            </a:fld>
            <a:endParaRPr b="0" lang="pl-PL" sz="1600" spc="-1" strike="noStrike">
              <a:latin typeface="Times New Roman"/>
            </a:endParaRPr>
          </a:p>
        </p:txBody>
      </p:sp>
      <p:sp>
        <p:nvSpPr>
          <p:cNvPr id="6" name="CustomShape 7"/>
          <p:cNvSpPr/>
          <p:nvPr/>
        </p:nvSpPr>
        <p:spPr>
          <a:xfrm>
            <a:off x="1375560" y="0"/>
            <a:ext cx="2529360" cy="6857640"/>
          </a:xfrm>
          <a:custGeom>
            <a:avLst/>
            <a:gdLst/>
            <a:ah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155240" y="0"/>
            <a:ext cx="2536200" cy="6857640"/>
          </a:xfrm>
          <a:custGeom>
            <a:avLst/>
            <a:gdLst/>
            <a:ah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924120" y="0"/>
            <a:ext cx="2261160" cy="6857640"/>
          </a:xfrm>
          <a:custGeom>
            <a:avLst/>
            <a:gdLst/>
            <a:ah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148" strike="noStrike">
                <a:solidFill>
                  <a:srgbClr val="404040"/>
                </a:solidFill>
                <a:latin typeface="Meiryo"/>
              </a:rPr>
              <a:t>Kliknij, aby edytować format tekstu konspektu</a:t>
            </a:r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pl-PL" sz="1400" spc="148" strike="noStrike">
                <a:solidFill>
                  <a:srgbClr val="404040"/>
                </a:solidFill>
                <a:latin typeface="Meiryo"/>
              </a:rPr>
              <a:t>Drugi poziom konspektu</a:t>
            </a:r>
            <a:endParaRPr b="0" i="1" lang="pl-PL" sz="1400" spc="148" strike="noStrike">
              <a:solidFill>
                <a:srgbClr val="404040"/>
              </a:solidFill>
              <a:latin typeface="Meiry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148" strike="noStrike">
                <a:solidFill>
                  <a:srgbClr val="404040"/>
                </a:solidFill>
                <a:latin typeface="Meiryo"/>
              </a:rPr>
              <a:t>Trzeci poziom konspektu</a:t>
            </a:r>
            <a:endParaRPr b="0" lang="pl-PL" sz="1400" spc="148" strike="noStrike">
              <a:solidFill>
                <a:srgbClr val="404040"/>
              </a:solidFill>
              <a:latin typeface="Meiry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pl-PL" sz="1400" spc="148" strike="noStrike">
                <a:solidFill>
                  <a:srgbClr val="404040"/>
                </a:solidFill>
                <a:latin typeface="Meiryo"/>
              </a:rPr>
              <a:t>Czwarty poziom konspektu</a:t>
            </a:r>
            <a:endParaRPr b="0" i="1" lang="pl-PL" sz="1400" spc="148" strike="noStrike">
              <a:solidFill>
                <a:srgbClr val="404040"/>
              </a:solidFill>
              <a:latin typeface="Meiry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pl-PL" sz="2000" spc="148" strike="noStrike">
                <a:solidFill>
                  <a:srgbClr val="404040"/>
                </a:solidFill>
                <a:latin typeface="Meiryo"/>
              </a:rPr>
              <a:t>Piąty poziom konspektu</a:t>
            </a:r>
            <a:endParaRPr b="0" i="1" lang="pl-PL" sz="2000" spc="148" strike="noStrike">
              <a:solidFill>
                <a:srgbClr val="404040"/>
              </a:solidFill>
              <a:latin typeface="Meiry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pl-PL" sz="2000" spc="148" strike="noStrike">
                <a:solidFill>
                  <a:srgbClr val="404040"/>
                </a:solidFill>
                <a:latin typeface="Meiryo"/>
              </a:rPr>
              <a:t>Szósty poziom konspektu</a:t>
            </a:r>
            <a:endParaRPr b="0" i="1" lang="pl-PL" sz="2000" spc="148" strike="noStrike">
              <a:solidFill>
                <a:srgbClr val="404040"/>
              </a:solidFill>
              <a:latin typeface="Meiry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pl-PL" sz="2000" spc="148" strike="noStrike">
                <a:solidFill>
                  <a:srgbClr val="404040"/>
                </a:solidFill>
                <a:latin typeface="Meiryo"/>
              </a:rPr>
              <a:t>Siódmy poziom konspektu</a:t>
            </a:r>
            <a:endParaRPr b="0" i="1" lang="pl-PL" sz="20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8e5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1"/>
          <p:cNvSpPr/>
          <p:nvPr/>
        </p:nvSpPr>
        <p:spPr>
          <a:xfrm>
            <a:off x="1920240" y="2175840"/>
            <a:ext cx="8770320" cy="0"/>
          </a:xfrm>
          <a:prstGeom prst="line">
            <a:avLst/>
          </a:prstGeom>
          <a:ln w="2556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</p:spPr>
        <p:txBody>
          <a:bodyPr lIns="109800" rIns="109800" tIns="109800" bIns="91440" anchor="b">
            <a:noAutofit/>
          </a:bodyPr>
          <a:p>
            <a:pPr>
              <a:lnSpc>
                <a:spcPct val="130000"/>
              </a:lnSpc>
            </a:pPr>
            <a:r>
              <a:rPr b="1" lang="en-US" sz="3200" spc="148" strike="noStrike">
                <a:solidFill>
                  <a:srgbClr val="404040"/>
                </a:solidFill>
                <a:latin typeface="Meiryo"/>
              </a:rPr>
              <a:t>Click to edit Master title style</a:t>
            </a:r>
            <a:endParaRPr b="0" lang="pl-PL" sz="32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1920240" y="2312280"/>
            <a:ext cx="8770320" cy="3651120"/>
          </a:xfrm>
          <a:prstGeom prst="rect">
            <a:avLst/>
          </a:prstGeom>
        </p:spPr>
        <p:txBody>
          <a:bodyPr lIns="109800" rIns="109800" tIns="109800" bIns="91440">
            <a:noAutofit/>
          </a:bodyPr>
          <a:p>
            <a:pPr>
              <a:lnSpc>
                <a:spcPct val="140000"/>
              </a:lnSpc>
              <a:spcBef>
                <a:spcPts val="930"/>
              </a:spcBef>
            </a:pPr>
            <a:r>
              <a:rPr b="0" lang="en-US" sz="1800" spc="148" strike="noStrike">
                <a:solidFill>
                  <a:srgbClr val="404040"/>
                </a:solidFill>
                <a:latin typeface="Meiryo"/>
              </a:rPr>
              <a:t>Click to edit Master text styles</a:t>
            </a:r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40000"/>
              </a:lnSpc>
              <a:spcBef>
                <a:spcPts val="930"/>
              </a:spcBef>
            </a:pPr>
            <a:r>
              <a:rPr b="0" lang="en-US" sz="1600" spc="148" strike="noStrike">
                <a:solidFill>
                  <a:srgbClr val="404040"/>
                </a:solidFill>
                <a:latin typeface="Meiryo"/>
              </a:rPr>
              <a:t>Second level</a:t>
            </a:r>
            <a:endParaRPr b="0" lang="pl-PL" sz="1600" spc="148" strike="noStrike">
              <a:solidFill>
                <a:srgbClr val="404040"/>
              </a:solidFill>
              <a:latin typeface="Meiryo"/>
            </a:endParaRPr>
          </a:p>
          <a:p>
            <a:pPr lvl="2" indent="-319680">
              <a:lnSpc>
                <a:spcPct val="140000"/>
              </a:lnSpc>
              <a:spcBef>
                <a:spcPts val="930"/>
              </a:spcBef>
              <a:buClr>
                <a:srgbClr val="404040"/>
              </a:buClr>
              <a:buFont typeface="Corbel"/>
              <a:buChar char="–"/>
            </a:pPr>
            <a:r>
              <a:rPr b="0" i="1" lang="en-US" sz="1400" spc="148" strike="noStrike">
                <a:solidFill>
                  <a:srgbClr val="404040"/>
                </a:solidFill>
                <a:latin typeface="Meiryo"/>
              </a:rPr>
              <a:t>Third level</a:t>
            </a:r>
            <a:endParaRPr b="0" lang="pl-PL" sz="1400" spc="148" strike="noStrike">
              <a:solidFill>
                <a:srgbClr val="404040"/>
              </a:solidFill>
              <a:latin typeface="Meiryo"/>
            </a:endParaRPr>
          </a:p>
          <a:p>
            <a:pPr lvl="3" indent="-319680">
              <a:lnSpc>
                <a:spcPct val="140000"/>
              </a:lnSpc>
              <a:spcBef>
                <a:spcPts val="930"/>
              </a:spcBef>
              <a:buClr>
                <a:srgbClr val="404040"/>
              </a:buClr>
              <a:buFont typeface="Corbel"/>
              <a:buChar char="–"/>
            </a:pPr>
            <a:r>
              <a:rPr b="0" lang="en-US" sz="1400" spc="148" strike="noStrike">
                <a:solidFill>
                  <a:srgbClr val="404040"/>
                </a:solidFill>
                <a:latin typeface="Meiryo"/>
              </a:rPr>
              <a:t>Fourth level</a:t>
            </a:r>
            <a:endParaRPr b="0" i="1" lang="pl-PL" sz="1400" spc="148" strike="noStrike">
              <a:solidFill>
                <a:srgbClr val="404040"/>
              </a:solidFill>
              <a:latin typeface="Meiryo"/>
            </a:endParaRPr>
          </a:p>
          <a:p>
            <a:pPr lvl="4" indent="-319680">
              <a:lnSpc>
                <a:spcPct val="140000"/>
              </a:lnSpc>
              <a:spcBef>
                <a:spcPts val="930"/>
              </a:spcBef>
              <a:buClr>
                <a:srgbClr val="404040"/>
              </a:buClr>
              <a:buFont typeface="Corbel"/>
              <a:buChar char="–"/>
            </a:pPr>
            <a:r>
              <a:rPr b="0" i="1" lang="en-US" sz="1400" spc="148" strike="noStrike">
                <a:solidFill>
                  <a:srgbClr val="404040"/>
                </a:solidFill>
                <a:latin typeface="Meiryo"/>
              </a:rPr>
              <a:t>Fifth level</a:t>
            </a:r>
            <a:endParaRPr b="0" i="1" lang="pl-PL" sz="1400" spc="148" strike="noStrike">
              <a:solidFill>
                <a:srgbClr val="404040"/>
              </a:solidFill>
              <a:latin typeface="Meiryo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/>
          </p:nvPr>
        </p:nvSpPr>
        <p:spPr>
          <a:xfrm>
            <a:off x="7850880" y="6170400"/>
            <a:ext cx="2839680" cy="456840"/>
          </a:xfrm>
          <a:prstGeom prst="rect">
            <a:avLst/>
          </a:prstGeom>
        </p:spPr>
        <p:txBody>
          <a:bodyPr lIns="109800" rIns="109800" tIns="109800" bIns="91440" anchor="ctr">
            <a:noAutofit/>
          </a:bodyPr>
          <a:p>
            <a:pPr algn="r">
              <a:lnSpc>
                <a:spcPct val="100000"/>
              </a:lnSpc>
            </a:pPr>
            <a:fld id="{33705270-9F48-4434-A89C-7661AECEDA13}" type="datetime1">
              <a:rPr b="0" lang="en-US" sz="1100" spc="148" strike="noStrike">
                <a:solidFill>
                  <a:srgbClr val="404040"/>
                </a:solidFill>
                <a:latin typeface="Meiryo"/>
              </a:rPr>
              <a:t>04/26/2021</a:t>
            </a:fld>
            <a:endParaRPr b="0" lang="pl-PL" sz="1100" spc="-1" strike="noStrike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/>
          </p:nvPr>
        </p:nvSpPr>
        <p:spPr>
          <a:xfrm>
            <a:off x="1920240" y="6170400"/>
            <a:ext cx="5667120" cy="456840"/>
          </a:xfrm>
          <a:prstGeom prst="rect">
            <a:avLst/>
          </a:prstGeom>
        </p:spPr>
        <p:txBody>
          <a:bodyPr lIns="109800" rIns="109800" tIns="109800" bIns="91440"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/>
          </p:nvPr>
        </p:nvSpPr>
        <p:spPr>
          <a:xfrm>
            <a:off x="10853640" y="6170400"/>
            <a:ext cx="1188360" cy="456840"/>
          </a:xfrm>
          <a:prstGeom prst="rect">
            <a:avLst/>
          </a:prstGeom>
        </p:spPr>
        <p:txBody>
          <a:bodyPr lIns="109800" rIns="109800" tIns="109800" bIns="91440" anchor="b">
            <a:noAutofit/>
          </a:bodyPr>
          <a:p>
            <a:pPr>
              <a:lnSpc>
                <a:spcPct val="100000"/>
              </a:lnSpc>
            </a:pPr>
            <a:fld id="{D51D477A-3C97-45D9-B92E-AC26304D3A9F}" type="slidenum">
              <a:rPr b="1" lang="en-US" sz="1600" spc="-1" strike="noStrike">
                <a:solidFill>
                  <a:srgbClr val="404040"/>
                </a:solidFill>
                <a:latin typeface="Meiryo"/>
              </a:rPr>
              <a:t>&lt;numer&gt;</a:t>
            </a:fld>
            <a:endParaRPr b="0" lang="pl-PL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8e5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 1"/>
          <p:cNvSpPr/>
          <p:nvPr/>
        </p:nvSpPr>
        <p:spPr>
          <a:xfrm>
            <a:off x="1920240" y="2175840"/>
            <a:ext cx="8770320" cy="0"/>
          </a:xfrm>
          <a:prstGeom prst="line">
            <a:avLst/>
          </a:prstGeom>
          <a:ln w="2556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PlaceHolder 2"/>
          <p:cNvSpPr>
            <a:spLocks noGrp="1"/>
          </p:cNvSpPr>
          <p:nvPr>
            <p:ph type="dt"/>
          </p:nvPr>
        </p:nvSpPr>
        <p:spPr>
          <a:xfrm>
            <a:off x="7850880" y="6170400"/>
            <a:ext cx="2839680" cy="456840"/>
          </a:xfrm>
          <a:prstGeom prst="rect">
            <a:avLst/>
          </a:prstGeom>
        </p:spPr>
        <p:txBody>
          <a:bodyPr lIns="109800" rIns="109800" tIns="109800" bIns="91440" anchor="ctr">
            <a:noAutofit/>
          </a:bodyPr>
          <a:p>
            <a:pPr algn="r">
              <a:lnSpc>
                <a:spcPct val="100000"/>
              </a:lnSpc>
            </a:pPr>
            <a:fld id="{32CD8E0B-5FC4-4ACF-B9F6-4F556745D4CB}" type="datetime1">
              <a:rPr b="0" lang="en-US" sz="1100" spc="148" strike="noStrike">
                <a:solidFill>
                  <a:srgbClr val="404040"/>
                </a:solidFill>
                <a:latin typeface="Meiryo"/>
              </a:rPr>
              <a:t>04/26/2021</a:t>
            </a:fld>
            <a:endParaRPr b="0" lang="pl-PL" sz="1100" spc="-1" strike="noStrike"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ftr"/>
          </p:nvPr>
        </p:nvSpPr>
        <p:spPr>
          <a:xfrm>
            <a:off x="1920240" y="6170400"/>
            <a:ext cx="5667120" cy="456840"/>
          </a:xfrm>
          <a:prstGeom prst="rect">
            <a:avLst/>
          </a:prstGeom>
        </p:spPr>
        <p:txBody>
          <a:bodyPr lIns="109800" rIns="109800" tIns="109800" bIns="91440"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sldNum"/>
          </p:nvPr>
        </p:nvSpPr>
        <p:spPr>
          <a:xfrm>
            <a:off x="10853640" y="6170400"/>
            <a:ext cx="1188360" cy="456840"/>
          </a:xfrm>
          <a:prstGeom prst="rect">
            <a:avLst/>
          </a:prstGeom>
        </p:spPr>
        <p:txBody>
          <a:bodyPr lIns="109800" rIns="109800" tIns="109800" bIns="91440" anchor="b">
            <a:noAutofit/>
          </a:bodyPr>
          <a:p>
            <a:pPr>
              <a:lnSpc>
                <a:spcPct val="100000"/>
              </a:lnSpc>
            </a:pPr>
            <a:fld id="{D72B4818-C134-4528-B327-BDD18EF3AD75}" type="slidenum">
              <a:rPr b="1" lang="en-US" sz="1600" spc="-1" strike="noStrike">
                <a:solidFill>
                  <a:srgbClr val="404040"/>
                </a:solidFill>
                <a:latin typeface="Meiryo"/>
              </a:rPr>
              <a:t>&lt;numer&gt;</a:t>
            </a:fld>
            <a:endParaRPr b="0" lang="pl-PL" sz="1600" spc="-1" strike="noStrike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Meiryo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148" strike="noStrike">
                <a:solidFill>
                  <a:srgbClr val="404040"/>
                </a:solidFill>
                <a:latin typeface="Meiryo"/>
              </a:rPr>
              <a:t>Kliknij, aby edytować format tekstu konspektu</a:t>
            </a:r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pl-PL" sz="1400" spc="148" strike="noStrike">
                <a:solidFill>
                  <a:srgbClr val="404040"/>
                </a:solidFill>
                <a:latin typeface="Meiryo"/>
              </a:rPr>
              <a:t>Drugi poziom konspektu</a:t>
            </a:r>
            <a:endParaRPr b="0" i="1" lang="pl-PL" sz="1400" spc="148" strike="noStrike">
              <a:solidFill>
                <a:srgbClr val="404040"/>
              </a:solidFill>
              <a:latin typeface="Meiry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148" strike="noStrike">
                <a:solidFill>
                  <a:srgbClr val="404040"/>
                </a:solidFill>
                <a:latin typeface="Meiryo"/>
              </a:rPr>
              <a:t>Trzeci poziom konspektu</a:t>
            </a:r>
            <a:endParaRPr b="0" lang="pl-PL" sz="1400" spc="148" strike="noStrike">
              <a:solidFill>
                <a:srgbClr val="404040"/>
              </a:solidFill>
              <a:latin typeface="Meiry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pl-PL" sz="1400" spc="148" strike="noStrike">
                <a:solidFill>
                  <a:srgbClr val="404040"/>
                </a:solidFill>
                <a:latin typeface="Meiryo"/>
              </a:rPr>
              <a:t>Czwarty poziom konspektu</a:t>
            </a:r>
            <a:endParaRPr b="0" i="1" lang="pl-PL" sz="1400" spc="148" strike="noStrike">
              <a:solidFill>
                <a:srgbClr val="404040"/>
              </a:solidFill>
              <a:latin typeface="Meiry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pl-PL" sz="2000" spc="148" strike="noStrike">
                <a:solidFill>
                  <a:srgbClr val="404040"/>
                </a:solidFill>
                <a:latin typeface="Meiryo"/>
              </a:rPr>
              <a:t>Piąty poziom konspektu</a:t>
            </a:r>
            <a:endParaRPr b="0" i="1" lang="pl-PL" sz="2000" spc="148" strike="noStrike">
              <a:solidFill>
                <a:srgbClr val="404040"/>
              </a:solidFill>
              <a:latin typeface="Meiry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pl-PL" sz="2000" spc="148" strike="noStrike">
                <a:solidFill>
                  <a:srgbClr val="404040"/>
                </a:solidFill>
                <a:latin typeface="Meiryo"/>
              </a:rPr>
              <a:t>Szósty poziom konspektu</a:t>
            </a:r>
            <a:endParaRPr b="0" i="1" lang="pl-PL" sz="2000" spc="148" strike="noStrike">
              <a:solidFill>
                <a:srgbClr val="404040"/>
              </a:solidFill>
              <a:latin typeface="Meiry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pl-PL" sz="2000" spc="148" strike="noStrike">
                <a:solidFill>
                  <a:srgbClr val="404040"/>
                </a:solidFill>
                <a:latin typeface="Meiryo"/>
              </a:rPr>
              <a:t>Siódmy poziom konspektu</a:t>
            </a:r>
            <a:endParaRPr b="0" i="1" lang="pl-PL" sz="20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8e5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60" y="0"/>
            <a:ext cx="1219140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TextShape 2"/>
          <p:cNvSpPr txBox="1"/>
          <p:nvPr/>
        </p:nvSpPr>
        <p:spPr>
          <a:xfrm>
            <a:off x="6090120" y="1346040"/>
            <a:ext cx="5623920" cy="3284280"/>
          </a:xfrm>
          <a:prstGeom prst="rect">
            <a:avLst/>
          </a:prstGeom>
          <a:noFill/>
          <a:ln>
            <a:noFill/>
          </a:ln>
        </p:spPr>
        <p:txBody>
          <a:bodyPr lIns="109800" rIns="109800" tIns="109800" bIns="91440" anchor="b">
            <a:normAutofit/>
          </a:bodyPr>
          <a:p>
            <a:pPr>
              <a:lnSpc>
                <a:spcPct val="120000"/>
              </a:lnSpc>
            </a:pPr>
            <a:r>
              <a:rPr b="1" lang="pl-PL" sz="5400" spc="148" strike="noStrike">
                <a:solidFill>
                  <a:srgbClr val="262626"/>
                </a:solidFill>
                <a:latin typeface="Meiryo"/>
                <a:ea typeface="Meiryo"/>
              </a:rPr>
              <a:t>GMINA ZAŁUSKI </a:t>
            </a:r>
            <a:br/>
            <a:endParaRPr b="0" lang="pl-PL" sz="5400" spc="-1" strike="noStrike">
              <a:solidFill>
                <a:srgbClr val="000000"/>
              </a:solidFill>
              <a:latin typeface="Meiryo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587520" y="993960"/>
            <a:ext cx="5224320" cy="4883760"/>
          </a:xfrm>
          <a:custGeom>
            <a:avLst/>
            <a:gdLst/>
            <a:ahLst/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783360" y="1074600"/>
            <a:ext cx="4906440" cy="4679280"/>
          </a:xfrm>
          <a:custGeom>
            <a:avLst/>
            <a:gdLst/>
            <a:ahLst/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5"/>
          <p:cNvSpPr/>
          <p:nvPr/>
        </p:nvSpPr>
        <p:spPr>
          <a:xfrm>
            <a:off x="477720" y="850680"/>
            <a:ext cx="5407560" cy="5136120"/>
          </a:xfrm>
          <a:custGeom>
            <a:avLst/>
            <a:gdLst/>
            <a:ahLst/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80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5" name="Obraz 9" descr=""/>
          <p:cNvPicPr/>
          <p:nvPr/>
        </p:nvPicPr>
        <p:blipFill>
          <a:blip r:embed="rId1"/>
          <a:srcRect l="12520" t="0" r="3071" b="0"/>
          <a:stretch/>
        </p:blipFill>
        <p:spPr>
          <a:xfrm>
            <a:off x="1745640" y="2293920"/>
            <a:ext cx="2918880" cy="2113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8e5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TextShape 2"/>
          <p:cNvSpPr txBox="1"/>
          <p:nvPr/>
        </p:nvSpPr>
        <p:spPr>
          <a:xfrm>
            <a:off x="1188360" y="1105200"/>
            <a:ext cx="3013200" cy="4277520"/>
          </a:xfrm>
          <a:prstGeom prst="rect">
            <a:avLst/>
          </a:prstGeom>
          <a:noFill/>
          <a:ln>
            <a:noFill/>
          </a:ln>
        </p:spPr>
        <p:txBody>
          <a:bodyPr lIns="109800" rIns="109800" tIns="109800" bIns="91440" anchor="ctr">
            <a:normAutofit/>
          </a:bodyPr>
          <a:p>
            <a:pPr>
              <a:lnSpc>
                <a:spcPct val="130000"/>
              </a:lnSpc>
            </a:pPr>
            <a:r>
              <a:rPr b="1" lang="pl-PL" sz="3200" spc="148" strike="noStrike">
                <a:solidFill>
                  <a:srgbClr val="404040"/>
                </a:solidFill>
                <a:latin typeface="Meiryo"/>
                <a:ea typeface="Meiryo"/>
              </a:rPr>
              <a:t>POŁOŻENIE GMINY </a:t>
            </a:r>
            <a:endParaRPr b="0" lang="pl-PL" sz="3200" spc="-1" strike="noStrike">
              <a:solidFill>
                <a:srgbClr val="000000"/>
              </a:solidFill>
              <a:latin typeface="Meiryo"/>
            </a:endParaRPr>
          </a:p>
        </p:txBody>
      </p:sp>
      <p:grpSp>
        <p:nvGrpSpPr>
          <p:cNvPr id="138" name="Group 3"/>
          <p:cNvGrpSpPr/>
          <p:nvPr/>
        </p:nvGrpSpPr>
        <p:grpSpPr>
          <a:xfrm>
            <a:off x="4308480" y="0"/>
            <a:ext cx="7882920" cy="6857640"/>
            <a:chOff x="4308480" y="0"/>
            <a:chExt cx="7882920" cy="6857640"/>
          </a:xfrm>
        </p:grpSpPr>
        <p:sp>
          <p:nvSpPr>
            <p:cNvPr id="139" name="CustomShape 4"/>
            <p:cNvSpPr/>
            <p:nvPr/>
          </p:nvSpPr>
          <p:spPr>
            <a:xfrm flipH="1">
              <a:off x="4715640" y="0"/>
              <a:ext cx="7475400" cy="6857640"/>
            </a:xfrm>
            <a:custGeom>
              <a:avLst/>
              <a:gdLst/>
              <a:ahLst/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" name="CustomShape 5"/>
            <p:cNvSpPr/>
            <p:nvPr/>
          </p:nvSpPr>
          <p:spPr>
            <a:xfrm flipH="1">
              <a:off x="4308480" y="0"/>
              <a:ext cx="2529360" cy="6857640"/>
            </a:xfrm>
            <a:custGeom>
              <a:avLst/>
              <a:gdLst/>
              <a:ahLst/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" name="CustomShape 6"/>
            <p:cNvSpPr/>
            <p:nvPr/>
          </p:nvSpPr>
          <p:spPr>
            <a:xfrm flipH="1">
              <a:off x="4521240" y="0"/>
              <a:ext cx="2536200" cy="6857640"/>
            </a:xfrm>
            <a:custGeom>
              <a:avLst/>
              <a:gdLst/>
              <a:ahLst/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2" name="TextShape 7"/>
          <p:cNvSpPr txBox="1"/>
          <p:nvPr/>
        </p:nvSpPr>
        <p:spPr>
          <a:xfrm>
            <a:off x="6095880" y="1105200"/>
            <a:ext cx="5176080" cy="4997520"/>
          </a:xfrm>
          <a:prstGeom prst="rect">
            <a:avLst/>
          </a:prstGeom>
          <a:noFill/>
          <a:ln>
            <a:noFill/>
          </a:ln>
        </p:spPr>
        <p:txBody>
          <a:bodyPr lIns="109800" rIns="109800" tIns="109800" bIns="91440" anchor="ctr">
            <a:normAutofit fontScale="55000"/>
          </a:bodyPr>
          <a:p>
            <a:pPr>
              <a:lnSpc>
                <a:spcPct val="130000"/>
              </a:lnSpc>
              <a:spcBef>
                <a:spcPts val="930"/>
              </a:spcBef>
            </a:pPr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b="0" lang="pl-PL" sz="1200" spc="148" strike="noStrike">
                <a:solidFill>
                  <a:srgbClr val="404040"/>
                </a:solidFill>
                <a:latin typeface="Meiryo"/>
                <a:ea typeface="Meiryo"/>
              </a:rPr>
              <a:t>Gmina Załuski, położona jest przy południowo-wschodniej granicy powiatu płońskiego</a:t>
            </a:r>
            <a:endParaRPr b="0" lang="pl-PL" sz="12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br/>
            <a:r>
              <a:rPr b="0" lang="pl-PL" sz="1200" spc="148" strike="noStrike">
                <a:solidFill>
                  <a:srgbClr val="404040"/>
                </a:solidFill>
                <a:latin typeface="Meiryo"/>
                <a:ea typeface="Meiryo"/>
              </a:rPr>
              <a:t>Gmina leży w zasięgu oddziaływania miasta Płońska. Odległość ośrodka gminnego od miasta wynosi ok. 16 km. Niewiele większa odległość dzieli Załuski od miasta Nowy Dwór Mazowiecki. Odległość od magistralnej linii kolejowej relacji Warszawa-Gdańsk - 18 km i od miasta Nasielsk (również w/w linia kolejowa) - 23 km. Odległość gminy od Warszawy wynosi 40 km.</a:t>
            </a:r>
            <a:br/>
            <a:r>
              <a:rPr b="0" lang="pl-PL" sz="1200" spc="148" strike="noStrike">
                <a:solidFill>
                  <a:srgbClr val="404040"/>
                </a:solidFill>
                <a:latin typeface="Meiryo"/>
                <a:ea typeface="Meiryo"/>
              </a:rPr>
              <a:t>Gmina leży po obu stronach międzynarodowej trasy E77, czyli drogi krajowej nr 7 relacji Warszawa-Gdańsk. Przez obszar gminy przebiega droga wojewódzka nr 571 relacji Naruszewo - Nasielsk oraz sieć dróg powiatowych.</a:t>
            </a:r>
            <a:endParaRPr b="0" lang="pl-PL" sz="12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br/>
            <a:r>
              <a:rPr b="0" lang="pl-PL" sz="1200" spc="148" strike="noStrike">
                <a:solidFill>
                  <a:srgbClr val="404040"/>
                </a:solidFill>
                <a:latin typeface="Meiryo"/>
                <a:ea typeface="Meiryo"/>
              </a:rPr>
              <a:t>Wiodącą funkcją gminy jest rolnictwo rozwijające się na bazie gospodarstw indywidualnych. Przekształcenia szaty roślinnej pod wpływem działalności gospodarczej, zabiegów melioracyjnych i innych doprowadziły do ukształtowania krajobrazu charakterystycznego dla rejonów typowo rolniczych. W krajobrazie dominują pola uprawne oraz zabudowa zwarta i rozproszona wraz z towarzyszącą jej zielenią (rośliny uprawne i ozdobne) oraz zbiorowiska chwastów ruderalnych. Niewielkie powierzchnie przypadająca półnaturalne zbiorowiska łąkowej bagienne, ograniczone do pasów wzdłuż cieków oraz rozproszonych płatów w zagłębieniach bezodpływowych.</a:t>
            </a:r>
            <a:endParaRPr b="0" lang="pl-PL" sz="12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br/>
            <a:endParaRPr b="0" lang="pl-PL" sz="12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endParaRPr b="0" lang="pl-PL" sz="12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  <p:transition spd="slow">
    <p:wipe dir="l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8e5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TextShape 2"/>
          <p:cNvSpPr txBox="1"/>
          <p:nvPr/>
        </p:nvSpPr>
        <p:spPr>
          <a:xfrm>
            <a:off x="1188360" y="1105200"/>
            <a:ext cx="3013200" cy="4277520"/>
          </a:xfrm>
          <a:prstGeom prst="rect">
            <a:avLst/>
          </a:prstGeom>
          <a:noFill/>
          <a:ln>
            <a:noFill/>
          </a:ln>
        </p:spPr>
        <p:txBody>
          <a:bodyPr lIns="109800" rIns="109800" tIns="109800" bIns="91440" anchor="ctr">
            <a:normAutofit/>
          </a:bodyPr>
          <a:p>
            <a:pPr>
              <a:lnSpc>
                <a:spcPct val="130000"/>
              </a:lnSpc>
            </a:pPr>
            <a:r>
              <a:rPr b="1" lang="pl-PL" sz="3200" spc="148" strike="noStrike">
                <a:solidFill>
                  <a:srgbClr val="404040"/>
                </a:solidFill>
                <a:latin typeface="Meiryo"/>
                <a:ea typeface="Meiryo"/>
              </a:rPr>
              <a:t>Historia </a:t>
            </a:r>
            <a:endParaRPr b="0" lang="pl-PL" sz="3200" spc="-1" strike="noStrike">
              <a:solidFill>
                <a:srgbClr val="000000"/>
              </a:solidFill>
              <a:latin typeface="Meiryo"/>
            </a:endParaRPr>
          </a:p>
        </p:txBody>
      </p:sp>
      <p:grpSp>
        <p:nvGrpSpPr>
          <p:cNvPr id="145" name="Group 3"/>
          <p:cNvGrpSpPr/>
          <p:nvPr/>
        </p:nvGrpSpPr>
        <p:grpSpPr>
          <a:xfrm>
            <a:off x="4308480" y="0"/>
            <a:ext cx="7882920" cy="6857640"/>
            <a:chOff x="4308480" y="0"/>
            <a:chExt cx="7882920" cy="6857640"/>
          </a:xfrm>
        </p:grpSpPr>
        <p:sp>
          <p:nvSpPr>
            <p:cNvPr id="146" name="CustomShape 4"/>
            <p:cNvSpPr/>
            <p:nvPr/>
          </p:nvSpPr>
          <p:spPr>
            <a:xfrm flipH="1">
              <a:off x="4715640" y="0"/>
              <a:ext cx="7475400" cy="6857640"/>
            </a:xfrm>
            <a:custGeom>
              <a:avLst/>
              <a:gdLst/>
              <a:ahLst/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7" name="CustomShape 5"/>
            <p:cNvSpPr/>
            <p:nvPr/>
          </p:nvSpPr>
          <p:spPr>
            <a:xfrm flipH="1">
              <a:off x="4308480" y="0"/>
              <a:ext cx="2529360" cy="6857640"/>
            </a:xfrm>
            <a:custGeom>
              <a:avLst/>
              <a:gdLst/>
              <a:ahLst/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" name="CustomShape 6"/>
            <p:cNvSpPr/>
            <p:nvPr/>
          </p:nvSpPr>
          <p:spPr>
            <a:xfrm flipH="1">
              <a:off x="4521240" y="0"/>
              <a:ext cx="2536200" cy="6857640"/>
            </a:xfrm>
            <a:custGeom>
              <a:avLst/>
              <a:gdLst/>
              <a:ahLst/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9" name="TextShape 7"/>
          <p:cNvSpPr txBox="1"/>
          <p:nvPr/>
        </p:nvSpPr>
        <p:spPr>
          <a:xfrm>
            <a:off x="6095880" y="1105200"/>
            <a:ext cx="5176080" cy="4277520"/>
          </a:xfrm>
          <a:prstGeom prst="rect">
            <a:avLst/>
          </a:prstGeom>
          <a:noFill/>
          <a:ln>
            <a:noFill/>
          </a:ln>
        </p:spPr>
        <p:txBody>
          <a:bodyPr lIns="109800" rIns="109800" tIns="109800" bIns="91440" anchor="ctr">
            <a:noAutofit/>
          </a:bodyPr>
          <a:p>
            <a:pPr>
              <a:lnSpc>
                <a:spcPct val="130000"/>
              </a:lnSpc>
              <a:spcBef>
                <a:spcPts val="930"/>
              </a:spcBef>
            </a:pPr>
            <a:r>
              <a:rPr b="0" lang="pl-PL" sz="700" spc="148" strike="noStrike">
                <a:solidFill>
                  <a:srgbClr val="404040"/>
                </a:solidFill>
                <a:latin typeface="Meiryo"/>
              </a:rPr>
              <a:t>Historia</a:t>
            </a:r>
            <a:r>
              <a:rPr b="0" lang="pl-PL" sz="700" spc="148" strike="noStrike">
                <a:solidFill>
                  <a:srgbClr val="404040"/>
                </a:solidFill>
                <a:latin typeface="Meiryo"/>
                <a:ea typeface="Meiryo"/>
              </a:rPr>
              <a:t> naszej gminy związana jest bezpośrednio z historią Północnego Mazowsza.</a:t>
            </a:r>
            <a:endParaRPr b="0" lang="pl-PL" sz="7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b="0" lang="pl-PL" sz="700" spc="148" strike="noStrike">
                <a:solidFill>
                  <a:srgbClr val="404040"/>
                </a:solidFill>
                <a:latin typeface="Meiryo"/>
                <a:ea typeface="Meiryo"/>
              </a:rPr>
              <a:t>Pierwsze informacje o najstarszych śladach osadnictwa na terenie obecnej gminy pochodzą z rejonu wsi Kamienica i można je wiązać z neolitem, z kulturą amfor kulistych (ok. 2000 - 1500 lat p.n.e).</a:t>
            </a:r>
            <a:br/>
            <a:r>
              <a:rPr b="0" lang="pl-PL" sz="700" spc="148" strike="noStrike">
                <a:solidFill>
                  <a:srgbClr val="404040"/>
                </a:solidFill>
                <a:latin typeface="Meiryo"/>
                <a:ea typeface="Meiryo"/>
              </a:rPr>
              <a:t>Po pustce osadniczej jaka powstała w wyniku Wędrówki Ludów i po nastaniu w VI w n.e. na Mazowszu Słowian, teren obecnej gminy był na uboczu osadnictwa.</a:t>
            </a:r>
            <a:endParaRPr b="0" lang="pl-PL" sz="7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b="0" lang="pl-PL" sz="700" spc="148" strike="noStrike">
                <a:solidFill>
                  <a:srgbClr val="404040"/>
                </a:solidFill>
                <a:latin typeface="Meiryo"/>
                <a:ea typeface="Meiryo"/>
              </a:rPr>
              <a:t>Opracowania kościelne przyjmują, że najwcześniejszą parafią na terenie obecnej gminy była Kamienica, której powstanie datuje się na schyłek XII wieku. Prawdopodobnie w tym samym wieku powstała parafia w Kroczewie.</a:t>
            </a:r>
            <a:endParaRPr b="0" lang="pl-PL" sz="7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b="0" lang="pl-PL" sz="700" spc="148" strike="noStrike">
                <a:solidFill>
                  <a:srgbClr val="404040"/>
                </a:solidFill>
                <a:latin typeface="Meiryo"/>
                <a:ea typeface="Meiryo"/>
              </a:rPr>
              <a:t>Z analiz wynika, że wczesnośredniowieczne osadnictwo skupiało się w południowo-zachodniej części obecnej gminy. Rozwój Mazowsza był zakłócany przez wyprawy wojenne Prusów i Litwinów ciągnące się aż do połowy XIV w. W tym czasie istniały już Gostolin, Słotwin, Stróżewo, Złotopolice oraz Szczytno i Wrońska oraz erygowano parafię we Wrońskach, sięgającą aż do Stróżewa.</a:t>
            </a:r>
            <a:endParaRPr b="0" lang="pl-PL" sz="7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b="0" lang="pl-PL" sz="700" spc="148" strike="noStrike">
                <a:solidFill>
                  <a:srgbClr val="404040"/>
                </a:solidFill>
                <a:latin typeface="Meiryo"/>
                <a:ea typeface="Meiryo"/>
              </a:rPr>
              <a:t>Dzięki działalności księcia Janusza I od 1374 roku powstał szereg nowych miejscowości, które obecnie stanowią wraz z tymi starymi, podstawową sieć osadniczą. Powstanie większości starszych miejscowości obecnej gminy Załuski datowane jest na przełom XV i XVI wieku.</a:t>
            </a:r>
            <a:endParaRPr b="0" lang="pl-PL" sz="7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b="0" lang="pl-PL" sz="700" spc="148" strike="noStrike">
                <a:solidFill>
                  <a:srgbClr val="404040"/>
                </a:solidFill>
                <a:latin typeface="Meiryo"/>
                <a:ea typeface="Meiryo"/>
              </a:rPr>
              <a:t>XV i XVI wiek były pomyślne gospodarczo - eksport zbóż do Gdańska za pośrednictwem przystani na Wiśle w Zakroczmiu. Jednak z początkiem wieku XVII rozpoczął się regres, który apogeum osiągnął po Potopie Szwedzkim, w konsekwencji tego na Mazowszu nastąpił proces wyludniania sięgający 40%, zaś straty materialne 70%. Wielkie połacie zarastały lasami, dawny potencjał ludnościowy osiągnięto dopiero u schyłku XVII wieku. Dalsze lata nie przynosiły poprawy: walki toczone na początku XVIII wieku, epidemia w 1709 roku, likwidacja we Wrońskach w wyniku pożaru kościoła ok. 1880 r., wyniszczający okres napoleoński, powracające epidemie cholery w 1831 r., 1854 r., 1855 r.</a:t>
            </a:r>
            <a:endParaRPr b="0" lang="pl-PL" sz="7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b="0" lang="pl-PL" sz="700" spc="148" strike="noStrike">
                <a:solidFill>
                  <a:srgbClr val="404040"/>
                </a:solidFill>
                <a:latin typeface="Meiryo"/>
                <a:ea typeface="Meiryo"/>
              </a:rPr>
              <a:t>Okres po powstaniu styczniowym w 1863 r. przyniósł obok licznych kar i grzywien, uwłaszczenie chłopów. Konsekwencją tego była rozbudowa miejscowości i powstanie nowych. Powstawały one na terenie dotychczasowych lasów lub na powstałych po wycięciu i sprzedaży drewna, nieużytkach.</a:t>
            </a:r>
            <a:endParaRPr b="0" lang="pl-PL" sz="7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b="0" lang="pl-PL" sz="700" spc="148" strike="noStrike">
                <a:solidFill>
                  <a:srgbClr val="404040"/>
                </a:solidFill>
                <a:latin typeface="Meiryo"/>
                <a:ea typeface="Meiryo"/>
              </a:rPr>
              <a:t>Odbiorcą drewna po 1854 roku była Twierdza Modlińska, która przeznaczyła je do budowy gigantycznych koszarów.</a:t>
            </a:r>
            <a:endParaRPr b="0" lang="pl-PL" sz="7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b="0" lang="pl-PL" sz="700" spc="148" strike="noStrike">
                <a:solidFill>
                  <a:srgbClr val="404040"/>
                </a:solidFill>
                <a:latin typeface="Meiryo"/>
                <a:ea typeface="Meiryo"/>
              </a:rPr>
              <a:t>Bliskość twierdzy ujawniła się podczas działań wojennych,</a:t>
            </a:r>
            <a:br/>
            <a:r>
              <a:rPr b="0" lang="pl-PL" sz="700" spc="148" strike="noStrike">
                <a:solidFill>
                  <a:srgbClr val="404040"/>
                </a:solidFill>
                <a:latin typeface="Meiryo"/>
                <a:ea typeface="Meiryo"/>
              </a:rPr>
              <a:t>co było złą stroną. W wyniku tego zniszczono prawie całkowicie 13 wsi, zaś 7 kolejnych w połowie.</a:t>
            </a:r>
            <a:endParaRPr b="0" lang="pl-PL" sz="7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endParaRPr b="0" lang="pl-PL" sz="7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8e5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ine 1"/>
          <p:cNvSpPr/>
          <p:nvPr/>
        </p:nvSpPr>
        <p:spPr>
          <a:xfrm>
            <a:off x="1920240" y="2175840"/>
            <a:ext cx="8770320" cy="0"/>
          </a:xfrm>
          <a:prstGeom prst="line">
            <a:avLst/>
          </a:prstGeom>
          <a:ln w="2556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2"/>
          <p:cNvSpPr/>
          <p:nvPr/>
        </p:nvSpPr>
        <p:spPr>
          <a:xfrm>
            <a:off x="360" y="0"/>
            <a:ext cx="1219140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52" name="Group 3"/>
          <p:cNvGrpSpPr/>
          <p:nvPr/>
        </p:nvGrpSpPr>
        <p:grpSpPr>
          <a:xfrm>
            <a:off x="495000" y="-326880"/>
            <a:ext cx="12191400" cy="6170040"/>
            <a:chOff x="495000" y="-326880"/>
            <a:chExt cx="12191400" cy="6170040"/>
          </a:xfrm>
        </p:grpSpPr>
        <p:sp>
          <p:nvSpPr>
            <p:cNvPr id="153" name="CustomShape 4"/>
            <p:cNvSpPr/>
            <p:nvPr/>
          </p:nvSpPr>
          <p:spPr>
            <a:xfrm rot="5400000">
              <a:off x="3662640" y="-3494520"/>
              <a:ext cx="5856120" cy="12191400"/>
            </a:xfrm>
            <a:custGeom>
              <a:avLst/>
              <a:gdLst/>
              <a:ahLst/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4" name="CustomShape 5"/>
            <p:cNvSpPr/>
            <p:nvPr/>
          </p:nvSpPr>
          <p:spPr>
            <a:xfrm rot="5400000">
              <a:off x="5641200" y="-1201680"/>
              <a:ext cx="1898640" cy="12191400"/>
            </a:xfrm>
            <a:custGeom>
              <a:avLst/>
              <a:gdLst/>
              <a:ahLst/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" name="CustomShape 6"/>
            <p:cNvSpPr/>
            <p:nvPr/>
          </p:nvSpPr>
          <p:spPr>
            <a:xfrm rot="5400000">
              <a:off x="5638680" y="-1364400"/>
              <a:ext cx="1903680" cy="12191400"/>
            </a:xfrm>
            <a:custGeom>
              <a:avLst/>
              <a:gdLst/>
              <a:ahLst/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" name="CustomShape 7"/>
            <p:cNvSpPr/>
            <p:nvPr/>
          </p:nvSpPr>
          <p:spPr>
            <a:xfrm rot="5400000">
              <a:off x="5742000" y="-1641240"/>
              <a:ext cx="1697400" cy="12191400"/>
            </a:xfrm>
            <a:custGeom>
              <a:avLst/>
              <a:gdLst/>
              <a:ahLst/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7" name="TextShape 8"/>
          <p:cNvSpPr txBox="1"/>
          <p:nvPr/>
        </p:nvSpPr>
        <p:spPr>
          <a:xfrm>
            <a:off x="1368000" y="288000"/>
            <a:ext cx="8568000" cy="4896000"/>
          </a:xfrm>
          <a:prstGeom prst="rect">
            <a:avLst/>
          </a:prstGeom>
          <a:noFill/>
          <a:ln>
            <a:noFill/>
          </a:ln>
        </p:spPr>
        <p:txBody>
          <a:bodyPr lIns="109800" rIns="109800" tIns="109800" bIns="91440">
            <a:noAutofit/>
          </a:bodyPr>
          <a:p>
            <a:pPr>
              <a:lnSpc>
                <a:spcPct val="130000"/>
              </a:lnSpc>
              <a:spcBef>
                <a:spcPts val="930"/>
              </a:spcBef>
            </a:pPr>
            <a:r>
              <a:rPr b="0" lang="en-US" sz="1300" spc="148" strike="noStrike">
                <a:solidFill>
                  <a:srgbClr val="404040"/>
                </a:solidFill>
                <a:latin typeface="Meiryo"/>
              </a:rPr>
              <a:t>Dzięki działalności księcia Janusza I od 1374 roku powstał szereg nowych miejscowości, które obecnie stanowią wraz z tymi starymi, podstawową sieć osadniczą. Powstanie większości starszych miejscowości obecnej gminy Załuski datowane jest na przełom XV i XVI wieku.</a:t>
            </a:r>
            <a:endParaRPr b="0" lang="pl-PL" sz="13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b="0" lang="en-US" sz="1300" spc="148" strike="noStrike">
                <a:solidFill>
                  <a:srgbClr val="404040"/>
                </a:solidFill>
                <a:latin typeface="Meiryo"/>
              </a:rPr>
              <a:t>XV i XVI wiek były pomyślne gospodarczo - eksport zbóż do Gdańska za pośrednictwem przystani na Wiśle w Zakroczmiu. Jednak z początkiem wieku XVII rozpoczął się regres, który apogeum osiągnął po Potopie Szwedzkim, w konsekwencji tego na Mazowszu nastąpił proces wyludniania sięgający 40%, zaś straty materialne 70%. Wielkie połacie zarastały lasami, dawny potencjał ludnościowy osiągnięto dopiero u schyłku XVII wieku. Dalsze lata nie przynosiły poprawy: walki toczone na początku XVIII wieku, epidemia w 1709 roku, likwidacja we Wrońskach w wyniku pożaru kościoła ok. 1880 r., wyniszczający okres napoleoński, powracające epidemie cholery w 1831 r., 1854 r., 1855 r.</a:t>
            </a:r>
            <a:endParaRPr b="0" lang="pl-PL" sz="13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b="0" lang="en-US" sz="1300" spc="148" strike="noStrike">
                <a:solidFill>
                  <a:srgbClr val="404040"/>
                </a:solidFill>
                <a:latin typeface="Meiryo"/>
              </a:rPr>
              <a:t>Okres po powstaniu styczniowym w 1863 r. przyniósł obok licznych kar i grzywien, uwłaszczenie chłopów. Konsekwencją tego była rozbudowa miejscowości i powstanie nowych. Powstawały one na terenie dotychczasowych lasów lub na powstałych po wycięciu i sprzedaży drewna, nieużytkach.</a:t>
            </a:r>
            <a:endParaRPr b="0" lang="pl-PL" sz="13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b="0" lang="en-US" sz="1300" spc="148" strike="noStrike">
                <a:solidFill>
                  <a:srgbClr val="404040"/>
                </a:solidFill>
                <a:latin typeface="Meiryo"/>
              </a:rPr>
              <a:t>Odbiorcą drewna po 1854 roku była Twierdza Modlińska, która przeznaczyła je do budowy gigantycznych koszarów.</a:t>
            </a:r>
            <a:endParaRPr b="0" lang="pl-PL" sz="13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r>
              <a:rPr b="0" lang="en-US" sz="1300" spc="148" strike="noStrike">
                <a:solidFill>
                  <a:srgbClr val="404040"/>
                </a:solidFill>
                <a:latin typeface="Meiryo"/>
              </a:rPr>
              <a:t>Bliskość twierdzy ujawniła się podczas działań wojennych,</a:t>
            </a:r>
            <a:br/>
            <a:r>
              <a:rPr b="0" lang="en-US" sz="1300" spc="148" strike="noStrike">
                <a:solidFill>
                  <a:srgbClr val="404040"/>
                </a:solidFill>
                <a:latin typeface="Meiryo"/>
              </a:rPr>
              <a:t>co było złą stroną. W wyniku tego zniszczono prawie całkowicie 13 wsi, zaś 7 kolejnych w połowie.</a:t>
            </a:r>
            <a:endParaRPr b="0" lang="pl-PL" sz="13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endParaRPr b="0" lang="pl-PL" sz="13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30000"/>
              </a:lnSpc>
              <a:spcBef>
                <a:spcPts val="930"/>
              </a:spcBef>
            </a:pPr>
            <a:endParaRPr b="0" lang="pl-PL" sz="13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1920240" y="2312280"/>
            <a:ext cx="8770320" cy="3651120"/>
          </a:xfrm>
          <a:prstGeom prst="rect">
            <a:avLst/>
          </a:prstGeom>
          <a:noFill/>
          <a:ln>
            <a:noFill/>
          </a:ln>
        </p:spPr>
        <p:txBody>
          <a:bodyPr lIns="109800" rIns="109800" tIns="109800" bIns="91440">
            <a:normAutofit fontScale="61000"/>
          </a:bodyPr>
          <a:p>
            <a:pPr>
              <a:lnSpc>
                <a:spcPct val="140000"/>
              </a:lnSpc>
              <a:spcBef>
                <a:spcPts val="930"/>
              </a:spcBef>
            </a:pPr>
            <a:r>
              <a:rPr b="0" lang="pl-PL" sz="1800" spc="148" strike="noStrike">
                <a:solidFill>
                  <a:srgbClr val="404040"/>
                </a:solidFill>
                <a:latin typeface="Meiryo"/>
                <a:ea typeface="Meiryo"/>
              </a:rPr>
              <a:t>Po okresie Wielkiej Wojny usuwanie zanieczyszczeń zostało zakłócone przez wojnę z bolszewikami. Usuwanie ruin i odtwarzanie gospodarki spadło wyłącznie na barki społeczności lokalnej. W tym okresie nastąpił istotny proces parcelacji majątków i nabywanie gruntów przez ludność bezrolną - znikały folwarki oraz powstawała obok dotychczas zwartej, zabudowa kolonijna wsi.</a:t>
            </a:r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40000"/>
              </a:lnSpc>
              <a:spcBef>
                <a:spcPts val="930"/>
              </a:spcBef>
            </a:pPr>
            <a:r>
              <a:rPr b="0" lang="pl-PL" sz="1800" spc="148" strike="noStrike">
                <a:solidFill>
                  <a:srgbClr val="404040"/>
                </a:solidFill>
                <a:latin typeface="Meiryo"/>
                <a:ea typeface="Meiryo"/>
              </a:rPr>
              <a:t>Okres rozwoju w latach 30 przerwała kolejna wojna.</a:t>
            </a:r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40000"/>
              </a:lnSpc>
              <a:spcBef>
                <a:spcPts val="930"/>
              </a:spcBef>
            </a:pPr>
            <a:r>
              <a:rPr b="0" lang="pl-PL" sz="1800" spc="148" strike="noStrike">
                <a:solidFill>
                  <a:srgbClr val="404040"/>
                </a:solidFill>
                <a:latin typeface="Meiryo"/>
                <a:ea typeface="Meiryo"/>
              </a:rPr>
              <a:t>Zniszczenia okresu wojennego i powojennego przyniosły następne straty i zmiany, przy czym najbardziej znaczące z punktu widzenia przestrzennego były zniszczenie dworskiej struktury gospodarczej, zabudowy i wyposażenia dworów, upaństwowienie przemysłu i niszczenie mniejszych obiektów produkcyjnych oraz obciążenie wsi przymusowymi kontyngentami.</a:t>
            </a:r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40000"/>
              </a:lnSpc>
              <a:spcBef>
                <a:spcPts val="930"/>
              </a:spcBef>
            </a:pPr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40000"/>
              </a:lnSpc>
              <a:spcBef>
                <a:spcPts val="930"/>
              </a:spcBef>
            </a:pPr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  <a:p>
            <a:pPr>
              <a:lnSpc>
                <a:spcPct val="140000"/>
              </a:lnSpc>
              <a:spcBef>
                <a:spcPts val="930"/>
              </a:spcBef>
            </a:pPr>
            <a:endParaRPr b="0" lang="pl-PL" sz="1800" spc="148" strike="noStrike">
              <a:solidFill>
                <a:srgbClr val="404040"/>
              </a:solidFill>
              <a:latin typeface="Meiry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>
            <a:noFill/>
          </a:ln>
        </p:spPr>
        <p:txBody>
          <a:bodyPr lIns="109800" rIns="109800" tIns="109800" bIns="91440" anchor="b">
            <a:noAutofit/>
          </a:bodyPr>
          <a:p>
            <a:pPr>
              <a:lnSpc>
                <a:spcPct val="130000"/>
              </a:lnSpc>
            </a:pPr>
            <a:r>
              <a:rPr b="1" lang="pl-PL" sz="3200" spc="148" strike="noStrike">
                <a:solidFill>
                  <a:srgbClr val="404040"/>
                </a:solidFill>
                <a:latin typeface="Meiryo"/>
                <a:ea typeface="Meiryo"/>
              </a:rPr>
              <a:t>Dane statystyczne </a:t>
            </a:r>
            <a:endParaRPr b="0" lang="pl-PL" sz="3200" spc="-1" strike="noStrike">
              <a:solidFill>
                <a:srgbClr val="000000"/>
              </a:solidFill>
              <a:latin typeface="Meiryo"/>
            </a:endParaRPr>
          </a:p>
        </p:txBody>
      </p:sp>
      <p:graphicFrame>
        <p:nvGraphicFramePr>
          <p:cNvPr id="160" name="Table 2"/>
          <p:cNvGraphicFramePr/>
          <p:nvPr/>
        </p:nvGraphicFramePr>
        <p:xfrm>
          <a:off x="1924920" y="3599280"/>
          <a:ext cx="8768880" cy="977040"/>
        </p:xfrm>
        <a:graphic>
          <a:graphicData uri="http://schemas.openxmlformats.org/drawingml/2006/table">
            <a:tbl>
              <a:tblPr/>
              <a:tblGrid>
                <a:gridCol w="2922840"/>
                <a:gridCol w="2922840"/>
                <a:gridCol w="2923200"/>
              </a:tblGrid>
              <a:tr h="7776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800" spc="-1" strike="noStrike">
                          <a:solidFill>
                            <a:srgbClr val="ffffff"/>
                          </a:solidFill>
                          <a:latin typeface="Meiryo"/>
                        </a:rPr>
                        <a:t>                 </a:t>
                      </a:r>
                      <a:r>
                        <a:rPr b="1" lang="pl-PL" sz="1800" spc="-1" strike="noStrike">
                          <a:solidFill>
                            <a:srgbClr val="ffffff"/>
                          </a:solidFill>
                          <a:latin typeface="Meiryo"/>
                        </a:rPr>
                        <a:t>Ogółem                 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d91c3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800" spc="-1" strike="noStrike">
                          <a:solidFill>
                            <a:srgbClr val="ffffff"/>
                          </a:solidFill>
                          <a:latin typeface="Meiryo"/>
                        </a:rPr>
                        <a:t>                    </a:t>
                      </a:r>
                      <a:r>
                        <a:rPr b="1" lang="pl-PL" sz="1800" spc="-1" strike="noStrike">
                          <a:solidFill>
                            <a:srgbClr val="ffffff"/>
                          </a:solidFill>
                          <a:latin typeface="Meiryo"/>
                        </a:rPr>
                        <a:t>Mężczyzn                       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d91c3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800" spc="-1" strike="noStrike">
                          <a:solidFill>
                            <a:srgbClr val="ffffff"/>
                          </a:solidFill>
                          <a:latin typeface="Meiryo"/>
                        </a:rPr>
                        <a:t>              </a:t>
                      </a:r>
                      <a:r>
                        <a:rPr b="1" lang="pl-PL" sz="1800" spc="-1" strike="noStrike">
                          <a:solidFill>
                            <a:srgbClr val="ffffff"/>
                          </a:solidFill>
                          <a:latin typeface="Meiryo"/>
                        </a:rPr>
                        <a:t>Kobiet                 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d91c3"/>
                    </a:solidFill>
                  </a:tcPr>
                </a:tc>
              </a:tr>
              <a:tr h="5490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Meiryo"/>
                        </a:rPr>
                        <a:t>                 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Meiryo"/>
                        </a:rPr>
                        <a:t>5592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be9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Meiryo"/>
                        </a:rPr>
                        <a:t>                       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Meiryo"/>
                        </a:rPr>
                        <a:t>2761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be9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Meiryo"/>
                        </a:rPr>
                        <a:t>              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Meiryo"/>
                        </a:rPr>
                        <a:t>2831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be9"/>
                    </a:solidFill>
                  </a:tcPr>
                </a:tc>
              </a:tr>
            </a:tbl>
          </a:graphicData>
        </a:graphic>
      </p:graphicFrame>
      <p:sp>
        <p:nvSpPr>
          <p:cNvPr id="161" name="CustomShape 3"/>
          <p:cNvSpPr/>
          <p:nvPr/>
        </p:nvSpPr>
        <p:spPr>
          <a:xfrm>
            <a:off x="1877040" y="2328120"/>
            <a:ext cx="784620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b0f0"/>
                </a:solidFill>
                <a:latin typeface="Meiryo"/>
              </a:rPr>
              <a:t>Ludność gminy Załuski na dzień 31.12.2020 r. (pobyt stały) - dane: ewidencja ludności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741680" y="-480960"/>
            <a:ext cx="8770320" cy="1344960"/>
          </a:xfrm>
          <a:prstGeom prst="rect">
            <a:avLst/>
          </a:prstGeom>
          <a:noFill/>
          <a:ln>
            <a:noFill/>
          </a:ln>
        </p:spPr>
        <p:txBody>
          <a:bodyPr lIns="109800" rIns="109800" tIns="109800" bIns="91440" anchor="b">
            <a:noAutofit/>
          </a:bodyPr>
          <a:p>
            <a:pPr>
              <a:lnSpc>
                <a:spcPct val="130000"/>
              </a:lnSpc>
            </a:pPr>
            <a:r>
              <a:rPr b="1" lang="pl-PL" sz="3200" spc="148" strike="noStrike">
                <a:solidFill>
                  <a:srgbClr val="404040"/>
                </a:solidFill>
                <a:latin typeface="Meiryo"/>
                <a:ea typeface="Meiryo"/>
              </a:rPr>
              <a:t>Gmina w obiektywie </a:t>
            </a:r>
            <a:endParaRPr b="0" lang="pl-PL" sz="3200" spc="-1" strike="noStrike">
              <a:solidFill>
                <a:srgbClr val="000000"/>
              </a:solidFill>
              <a:latin typeface="Meiryo"/>
            </a:endParaRPr>
          </a:p>
        </p:txBody>
      </p:sp>
      <p:pic>
        <p:nvPicPr>
          <p:cNvPr id="163" name="Obraz 4" descr="Obraz zawierający niebo, zewnętrzne&#10;&#10;Opis wygenerowany automatycznie"/>
          <p:cNvPicPr/>
          <p:nvPr/>
        </p:nvPicPr>
        <p:blipFill>
          <a:blip r:embed="rId1"/>
          <a:stretch/>
        </p:blipFill>
        <p:spPr>
          <a:xfrm rot="20340000">
            <a:off x="2826360" y="1652040"/>
            <a:ext cx="2299320" cy="1722240"/>
          </a:xfrm>
          <a:prstGeom prst="rect">
            <a:avLst/>
          </a:prstGeom>
          <a:ln>
            <a:noFill/>
          </a:ln>
        </p:spPr>
      </p:pic>
      <p:pic>
        <p:nvPicPr>
          <p:cNvPr id="164" name="Obraz 6" descr="Obraz zawierający scena, droga, niebo, tor&#10;&#10;Opis wygenerowany automatycznie"/>
          <p:cNvPicPr/>
          <p:nvPr/>
        </p:nvPicPr>
        <p:blipFill>
          <a:blip r:embed="rId2"/>
          <a:stretch/>
        </p:blipFill>
        <p:spPr>
          <a:xfrm rot="1080000">
            <a:off x="3082680" y="4902840"/>
            <a:ext cx="2174760" cy="1623600"/>
          </a:xfrm>
          <a:prstGeom prst="rect">
            <a:avLst/>
          </a:prstGeom>
          <a:ln>
            <a:noFill/>
          </a:ln>
        </p:spPr>
      </p:pic>
      <p:pic>
        <p:nvPicPr>
          <p:cNvPr id="165" name="Obraz 7" descr=""/>
          <p:cNvPicPr/>
          <p:nvPr/>
        </p:nvPicPr>
        <p:blipFill>
          <a:blip r:embed="rId3"/>
          <a:stretch/>
        </p:blipFill>
        <p:spPr>
          <a:xfrm rot="20460000">
            <a:off x="7169400" y="5011200"/>
            <a:ext cx="2373120" cy="1769760"/>
          </a:xfrm>
          <a:prstGeom prst="rect">
            <a:avLst/>
          </a:prstGeom>
          <a:ln>
            <a:noFill/>
          </a:ln>
        </p:spPr>
      </p:pic>
      <p:pic>
        <p:nvPicPr>
          <p:cNvPr id="166" name="Obraz 8" descr="Obraz zawierający drzewo, trawa, niebo, zewnętrzne&#10;&#10;Opis wygenerowany automatycznie"/>
          <p:cNvPicPr/>
          <p:nvPr/>
        </p:nvPicPr>
        <p:blipFill>
          <a:blip r:embed="rId4"/>
          <a:stretch/>
        </p:blipFill>
        <p:spPr>
          <a:xfrm rot="720000">
            <a:off x="5374440" y="1615320"/>
            <a:ext cx="2414880" cy="1790640"/>
          </a:xfrm>
          <a:prstGeom prst="rect">
            <a:avLst/>
          </a:prstGeom>
          <a:ln>
            <a:noFill/>
          </a:ln>
        </p:spPr>
      </p:pic>
      <p:pic>
        <p:nvPicPr>
          <p:cNvPr id="167" name="Obraz 9" descr="Obraz zawierający trawa, drzewo, zewnętrzne, pole&#10;&#10;Opis wygenerowany automatycznie"/>
          <p:cNvPicPr/>
          <p:nvPr/>
        </p:nvPicPr>
        <p:blipFill>
          <a:blip r:embed="rId5"/>
          <a:stretch/>
        </p:blipFill>
        <p:spPr>
          <a:xfrm rot="20040000">
            <a:off x="7341120" y="2116080"/>
            <a:ext cx="2226960" cy="1665360"/>
          </a:xfrm>
          <a:prstGeom prst="rect">
            <a:avLst/>
          </a:prstGeom>
          <a:ln>
            <a:noFill/>
          </a:ln>
        </p:spPr>
      </p:pic>
      <p:pic>
        <p:nvPicPr>
          <p:cNvPr id="168" name="Obraz 10" descr="Obraz zawierający trawa, niebo, zewnętrzne&#10;&#10;Opis wygenerowany automatycznie"/>
          <p:cNvPicPr/>
          <p:nvPr/>
        </p:nvPicPr>
        <p:blipFill>
          <a:blip r:embed="rId6"/>
          <a:stretch/>
        </p:blipFill>
        <p:spPr>
          <a:xfrm rot="20100000">
            <a:off x="2175480" y="3241440"/>
            <a:ext cx="2320920" cy="1728000"/>
          </a:xfrm>
          <a:prstGeom prst="rect">
            <a:avLst/>
          </a:prstGeom>
          <a:ln>
            <a:noFill/>
          </a:ln>
        </p:spPr>
      </p:pic>
      <p:pic>
        <p:nvPicPr>
          <p:cNvPr id="169" name="Obraz 11" descr="Obraz zawierający drzewo, droga, trawa, zewnętrzne&#10;&#10;Opis wygenerowany automatycznie"/>
          <p:cNvPicPr/>
          <p:nvPr/>
        </p:nvPicPr>
        <p:blipFill>
          <a:blip r:embed="rId7"/>
          <a:stretch/>
        </p:blipFill>
        <p:spPr>
          <a:xfrm rot="360000">
            <a:off x="4564080" y="4551120"/>
            <a:ext cx="2247840" cy="1665360"/>
          </a:xfrm>
          <a:prstGeom prst="rect">
            <a:avLst/>
          </a:prstGeom>
          <a:ln>
            <a:noFill/>
          </a:ln>
        </p:spPr>
      </p:pic>
      <p:pic>
        <p:nvPicPr>
          <p:cNvPr id="170" name="Obraz 12" descr="Obraz zawierający niebo, zewnętrzne, transport, samolot&#10;&#10;Opis wygenerowany automatycznie"/>
          <p:cNvPicPr/>
          <p:nvPr/>
        </p:nvPicPr>
        <p:blipFill>
          <a:blip r:embed="rId8"/>
          <a:stretch/>
        </p:blipFill>
        <p:spPr>
          <a:xfrm>
            <a:off x="6415200" y="4291920"/>
            <a:ext cx="2446200" cy="1801080"/>
          </a:xfrm>
          <a:prstGeom prst="rect">
            <a:avLst/>
          </a:prstGeom>
          <a:ln>
            <a:noFill/>
          </a:ln>
        </p:spPr>
      </p:pic>
      <p:pic>
        <p:nvPicPr>
          <p:cNvPr id="171" name="Obraz 13" descr="Obraz zawierający drzewo, podłoże, zewnętrzne, roślina&#10;&#10;Opis wygenerowany automatycznie"/>
          <p:cNvPicPr/>
          <p:nvPr/>
        </p:nvPicPr>
        <p:blipFill>
          <a:blip r:embed="rId9"/>
          <a:stretch/>
        </p:blipFill>
        <p:spPr>
          <a:xfrm rot="1380000">
            <a:off x="1088640" y="4339080"/>
            <a:ext cx="2477520" cy="1853280"/>
          </a:xfrm>
          <a:prstGeom prst="rect">
            <a:avLst/>
          </a:prstGeom>
          <a:ln>
            <a:noFill/>
          </a:ln>
        </p:spPr>
      </p:pic>
      <p:pic>
        <p:nvPicPr>
          <p:cNvPr id="172" name="Obraz 15" descr="Obraz zawierający trawa, drzewo, niebo, zewnętrzne&#10;&#10;Opis wygenerowany automatycznie"/>
          <p:cNvPicPr/>
          <p:nvPr/>
        </p:nvPicPr>
        <p:blipFill>
          <a:blip r:embed="rId10"/>
          <a:stretch/>
        </p:blipFill>
        <p:spPr>
          <a:xfrm rot="20820000">
            <a:off x="9411480" y="4686120"/>
            <a:ext cx="2675880" cy="1732320"/>
          </a:xfrm>
          <a:prstGeom prst="rect">
            <a:avLst/>
          </a:prstGeom>
          <a:ln>
            <a:noFill/>
          </a:ln>
        </p:spPr>
      </p:pic>
      <p:pic>
        <p:nvPicPr>
          <p:cNvPr id="173" name="Obraz 16" descr="Obraz zawierający drzewo, woda, zewnętrzne, rzeka&#10;&#10;Opis wygenerowany automatycznie"/>
          <p:cNvPicPr/>
          <p:nvPr/>
        </p:nvPicPr>
        <p:blipFill>
          <a:blip r:embed="rId11"/>
          <a:stretch/>
        </p:blipFill>
        <p:spPr>
          <a:xfrm rot="20580000">
            <a:off x="732600" y="2302920"/>
            <a:ext cx="2394000" cy="1790640"/>
          </a:xfrm>
          <a:prstGeom prst="rect">
            <a:avLst/>
          </a:prstGeom>
          <a:ln>
            <a:noFill/>
          </a:ln>
        </p:spPr>
      </p:pic>
      <p:pic>
        <p:nvPicPr>
          <p:cNvPr id="174" name="Obraz 17" descr="Obraz zawierający niebo, trawa, woda, zewnętrzne&#10;&#10;Opis wygenerowany automatycznie"/>
          <p:cNvPicPr/>
          <p:nvPr/>
        </p:nvPicPr>
        <p:blipFill>
          <a:blip r:embed="rId12"/>
          <a:stretch/>
        </p:blipFill>
        <p:spPr>
          <a:xfrm rot="1020000">
            <a:off x="8957880" y="3287520"/>
            <a:ext cx="1903320" cy="1446120"/>
          </a:xfrm>
          <a:prstGeom prst="rect">
            <a:avLst/>
          </a:prstGeom>
          <a:ln>
            <a:noFill/>
          </a:ln>
        </p:spPr>
      </p:pic>
      <p:pic>
        <p:nvPicPr>
          <p:cNvPr id="175" name="Obraz 18" descr="Obraz zawierający trawa, zewnętrzne, drzewo, budynek&#10;&#10;Opis wygenerowany automatycznie"/>
          <p:cNvPicPr/>
          <p:nvPr/>
        </p:nvPicPr>
        <p:blipFill>
          <a:blip r:embed="rId13"/>
          <a:stretch/>
        </p:blipFill>
        <p:spPr>
          <a:xfrm rot="20880000">
            <a:off x="-7200" y="4026240"/>
            <a:ext cx="1809360" cy="1352160"/>
          </a:xfrm>
          <a:prstGeom prst="rect">
            <a:avLst/>
          </a:prstGeom>
          <a:ln>
            <a:noFill/>
          </a:ln>
        </p:spPr>
      </p:pic>
      <p:pic>
        <p:nvPicPr>
          <p:cNvPr id="176" name="Obraz 19" descr="Obraz zawierający przyroda, zachód słońca&#10;&#10;Opis wygenerowany automatycznie"/>
          <p:cNvPicPr/>
          <p:nvPr/>
        </p:nvPicPr>
        <p:blipFill>
          <a:blip r:embed="rId14"/>
          <a:stretch/>
        </p:blipFill>
        <p:spPr>
          <a:xfrm rot="1260000">
            <a:off x="7696440" y="3503880"/>
            <a:ext cx="1809360" cy="1352160"/>
          </a:xfrm>
          <a:prstGeom prst="rect">
            <a:avLst/>
          </a:prstGeom>
          <a:ln>
            <a:noFill/>
          </a:ln>
        </p:spPr>
      </p:pic>
      <p:pic>
        <p:nvPicPr>
          <p:cNvPr id="177" name="Obraz 20" descr="Obraz zawierający niebo, zewnętrzne, budynek, dom&#10;&#10;Opis wygenerowany automatycznie"/>
          <p:cNvPicPr/>
          <p:nvPr/>
        </p:nvPicPr>
        <p:blipFill>
          <a:blip r:embed="rId15"/>
          <a:stretch/>
        </p:blipFill>
        <p:spPr>
          <a:xfrm rot="480000">
            <a:off x="9136800" y="2021760"/>
            <a:ext cx="1809360" cy="1352160"/>
          </a:xfrm>
          <a:prstGeom prst="rect">
            <a:avLst/>
          </a:prstGeom>
          <a:ln>
            <a:noFill/>
          </a:ln>
        </p:spPr>
      </p:pic>
      <p:pic>
        <p:nvPicPr>
          <p:cNvPr id="178" name="Obraz 21" descr="Obraz zawierający zewnętrzne, budynek&#10;&#10;Opis wygenerowany automatycznie"/>
          <p:cNvPicPr/>
          <p:nvPr/>
        </p:nvPicPr>
        <p:blipFill>
          <a:blip r:embed="rId16"/>
          <a:stretch/>
        </p:blipFill>
        <p:spPr>
          <a:xfrm rot="1080000">
            <a:off x="10263960" y="3076200"/>
            <a:ext cx="1809360" cy="1352160"/>
          </a:xfrm>
          <a:prstGeom prst="rect">
            <a:avLst/>
          </a:prstGeom>
          <a:ln>
            <a:noFill/>
          </a:ln>
        </p:spPr>
      </p:pic>
      <p:pic>
        <p:nvPicPr>
          <p:cNvPr id="179" name="Obraz 22" descr="Obraz zawierający tekst, drzewo, zewnętrzne&#10;&#10;Opis wygenerowany automatycznie"/>
          <p:cNvPicPr/>
          <p:nvPr/>
        </p:nvPicPr>
        <p:blipFill>
          <a:blip r:embed="rId17"/>
          <a:stretch/>
        </p:blipFill>
        <p:spPr>
          <a:xfrm rot="20580000">
            <a:off x="-205200" y="1458360"/>
            <a:ext cx="1809360" cy="1352160"/>
          </a:xfrm>
          <a:prstGeom prst="rect">
            <a:avLst/>
          </a:prstGeom>
          <a:ln>
            <a:noFill/>
          </a:ln>
        </p:spPr>
      </p:pic>
      <p:pic>
        <p:nvPicPr>
          <p:cNvPr id="180" name="Obraz 23" descr="Obraz zawierający tekst, niebo, scena, droga&#10;&#10;Opis wygenerowany automatycznie"/>
          <p:cNvPicPr/>
          <p:nvPr/>
        </p:nvPicPr>
        <p:blipFill>
          <a:blip r:embed="rId18"/>
          <a:stretch/>
        </p:blipFill>
        <p:spPr>
          <a:xfrm rot="1320000">
            <a:off x="10062720" y="1004760"/>
            <a:ext cx="2279160" cy="1675800"/>
          </a:xfrm>
          <a:prstGeom prst="rect">
            <a:avLst/>
          </a:prstGeom>
          <a:ln>
            <a:noFill/>
          </a:ln>
        </p:spPr>
      </p:pic>
      <p:pic>
        <p:nvPicPr>
          <p:cNvPr id="181" name="Obraz 24" descr="Obraz zawierający drzewo, niebo, trawa, zewnętrzne&#10;&#10;Opis wygenerowany automatycznie"/>
          <p:cNvPicPr/>
          <p:nvPr/>
        </p:nvPicPr>
        <p:blipFill>
          <a:blip r:embed="rId19"/>
          <a:stretch/>
        </p:blipFill>
        <p:spPr>
          <a:xfrm rot="20220000">
            <a:off x="213120" y="5510520"/>
            <a:ext cx="1517040" cy="1292400"/>
          </a:xfrm>
          <a:prstGeom prst="rect">
            <a:avLst/>
          </a:prstGeom>
          <a:ln>
            <a:noFill/>
          </a:ln>
        </p:spPr>
      </p:pic>
      <p:pic>
        <p:nvPicPr>
          <p:cNvPr id="182" name="Obraz 4" descr=""/>
          <p:cNvPicPr/>
          <p:nvPr/>
        </p:nvPicPr>
        <p:blipFill>
          <a:blip r:embed="rId20"/>
          <a:stretch/>
        </p:blipFill>
        <p:spPr>
          <a:xfrm>
            <a:off x="3641400" y="2746800"/>
            <a:ext cx="3795480" cy="1855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mph" presetID="7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bb1b1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3a3b"/>
      </a:dk2>
      <a:lt2>
        <a:srgbClr val="e8e5e2"/>
      </a:lt2>
      <a:accent1>
        <a:srgbClr val="4d91c3"/>
      </a:accent1>
      <a:accent2>
        <a:srgbClr val="3bb1b1"/>
      </a:accent2>
      <a:accent3>
        <a:srgbClr val="47b689"/>
      </a:accent3>
      <a:accent4>
        <a:srgbClr val="3bb14f"/>
      </a:accent4>
      <a:accent5>
        <a:srgbClr val="62b547"/>
      </a:accent5>
      <a:accent6>
        <a:srgbClr val="87ae3a"/>
      </a:accent6>
      <a:hlink>
        <a:srgbClr val="b8713d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3a3b"/>
      </a:dk2>
      <a:lt2>
        <a:srgbClr val="e8e5e2"/>
      </a:lt2>
      <a:accent1>
        <a:srgbClr val="4d91c3"/>
      </a:accent1>
      <a:accent2>
        <a:srgbClr val="3bb1b1"/>
      </a:accent2>
      <a:accent3>
        <a:srgbClr val="47b689"/>
      </a:accent3>
      <a:accent4>
        <a:srgbClr val="3bb14f"/>
      </a:accent4>
      <a:accent5>
        <a:srgbClr val="62b547"/>
      </a:accent5>
      <a:accent6>
        <a:srgbClr val="87ae3a"/>
      </a:accent6>
      <a:hlink>
        <a:srgbClr val="b8713d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3a3b"/>
      </a:dk2>
      <a:lt2>
        <a:srgbClr val="e8e5e2"/>
      </a:lt2>
      <a:accent1>
        <a:srgbClr val="4d91c3"/>
      </a:accent1>
      <a:accent2>
        <a:srgbClr val="3bb1b1"/>
      </a:accent2>
      <a:accent3>
        <a:srgbClr val="47b689"/>
      </a:accent3>
      <a:accent4>
        <a:srgbClr val="3bb14f"/>
      </a:accent4>
      <a:accent5>
        <a:srgbClr val="62b547"/>
      </a:accent5>
      <a:accent6>
        <a:srgbClr val="87ae3a"/>
      </a:accent6>
      <a:hlink>
        <a:srgbClr val="b8713d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LibreOffice/6.4.0.3$Windows_X86_64 LibreOffice_project/b0a288ab3d2d4774cb44b62f04d5d28733ac6df8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2021-04-16T09:26:56Z</dcterms:created>
  <dc:creator/>
  <dc:description/>
  <dc:language>pl-PL</dc:language>
  <cp:lastModifiedBy/>
  <dcterms:modified xsi:type="dcterms:W3CDTF">2021-04-26T10:34:19Z</dcterms:modified>
  <cp:revision>231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