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presentation.main+xml" PartName="/ppt/presentation.xml"/>
  <Override ContentType="application/vnd.openxmlformats-officedocument.presentationml.presProps+xml" PartName="/ppt/presProps2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y="6858000" cx="9144000"/>
  <p:notesSz cx="6858000" cy="9144000"/>
  <p:defaultTextStyle>
    <a:defPPr lvl="0">
      <a:defRPr lang="pl-PL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F021AC-8E45-4A9D-8268-BF910C92FF34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oliniow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F021AC-8E45-4A9D-8268-BF910C92FF34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F021AC-8E45-4A9D-8268-BF910C92FF34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2021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BEZPIECZNE FERIE	</a:t>
            </a:r>
            <a:endParaRPr lang="pl-PL" dirty="0"/>
          </a:p>
        </p:txBody>
      </p:sp>
      <p:pic>
        <p:nvPicPr>
          <p:cNvPr id="4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84676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898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898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68760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Śnieżnobiały bałwan w czarnym kapeluszu - Hotel Sułkows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5" y="3356992"/>
            <a:ext cx="4876800" cy="296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91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2492896"/>
            <a:ext cx="8575928" cy="2376264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Aby zimowy wypoczynek dostarczył wesołych oraz </a:t>
            </a:r>
            <a:br>
              <a:rPr lang="pl-PL" dirty="0" smtClean="0"/>
            </a:br>
            <a:r>
              <a:rPr lang="pl-PL" dirty="0" smtClean="0"/>
              <a:t>niezapomnianych wrażeń, należy pamiętać o </a:t>
            </a:r>
            <a:r>
              <a:rPr lang="pl-PL" b="1" dirty="0" smtClean="0"/>
              <a:t>podstawowych zasadach bezpieczeństwa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1028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20579"/>
            <a:ext cx="864097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536604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536604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320580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45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Pamiętaj!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710408" cy="4572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Nie zjeżdżaj na sankach w pobliżu dróg , a w czasie zjeżdżania zachowaj bezpieczną odległość.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 doczepiaj sanek do samochodów i innych pojazdów.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Rzucając śnieżkami nie łącz miękkiego śniegu z kawałkami lodu lub kamieniami, nigdy nie celuj w twarz drugiej osoby.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 rzucaj śnieżkami w samochody.</a:t>
            </a:r>
          </a:p>
        </p:txBody>
      </p:sp>
      <p:pic>
        <p:nvPicPr>
          <p:cNvPr id="3074" name="Picture 2" descr="UWAGA DZIECKO NA SANKACH NA DRODZE KG MO 1964 - 6025968843 - oficjalne  archiwum Alleg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84783"/>
            <a:ext cx="1966342" cy="275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Skrzynka skarg: mandat za rzucanie śnieżkami - Moja Ostrołęka - lepsza  strona mias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6" descr="data:image/jpeg;base64,/9j/4AAQSkZJRgABAQAAAQABAAD/2wCEAAkGBxMTEhUTExMVFRUXGBgVGBgYFxoZFxgdGhcXGhceGhgaHSggHh0lGxgXIjEhJSkrLi4uFx8zODMtNygtLisBCgoKDg0OGxAQGi0lHyUtLS0tLS0tLS0tLS0tLS0tLS0tLS0tLS0tLS0tLS0tLS0tLS0tLS0tLS0tLS0tLS0tLf/AABEIALcBEwMBIgACEQEDEQH/xAAcAAAABwEBAAAAAAAAAAAAAAAAAQIDBAUGBwj/xAA6EAABAwIEBAQDCAEEAgMAAAABAAIRAyEEEjFBBSJRYQZxgZETMqEHQlKxwdHh8PEUIzNicrI0Q4L/xAAYAQADAQEAAAAAAAAAAAAAAAAAAQIDBP/EACERAQEAAgIDAQADAQAAAAAAAAABAhESITFBUQMTImHw/9oADAMBAAIRAxEAPwDroASsoRAFGF0OKCyooRlAIGgypcImlOQlT4my5KBUfEVMoJScJiM7QYIlPj1tUnpIBRhqKVnPEfi7D4ZpmoM3RtzY39f2RJarx5aT0Sw5cgx32o1XNa6mwgNcQSSAXWsCIOxnXZOYT7VaphzqYP4gIJ0udjHuq/jpc58dcyogFh+Hfapg32fmpnckSPoryn4vwjhLazSDpf8AvVRwy+L5YxeRdOKmp+IsNBPxW2ub39OqdrcdoNyzUaQ7SDPXb0SuNPlPqwe5M6lIo4pj4LXAz7+2qfan4PWzgCNFmQzKRxoyUGhJJQcUFcQeUme6JoS0y0SiISpRShNxEQiypRKIPQmwI7IW6IsyPMhAo7IQEJREplopGkgoSeiQHIQQlBBdlQihFKEoVSoRFqBKGdBgWpTEguRyhQqlOUVKlCUEoI3dKkZrxtxUYaiXHMCbNcPumCQT/grgfG3kvDnVc5cJPQXsNdF2X7Xw7/SBw+UPZmteLjXzgLhlZwLSABYnmOuxAAFuvn2W2N/qUn9tnHVmkOABG4vPmNNNPqnMNiA0w4NeLOMzNtp89lXipaB5nbWyFO5G07nS+unmlM2lwi1LhVcSyeUC3QDeY1m/kD0UpmLLTLXktaQxwc0XzOOYk/LMWnsqltYODWh2QNabj7ziYF7HePdO4bDtcRnqwCeaBMAuIBN+sK+TPhEjFY9zS8XvytMRyjSABF+3dNVcU5uTKS10EO5rzOpFoEG3kl4zhz6QkOBc3M5wB+UTY/Set1FdhXkAwSXOidrwGnMLXM69EcqJMWk4f4nrU8pZUeALu6Ed81je1uqvsF9o9Vjrj4kxqSDEwIj8v5WRGCJYGuADwchM5rNvFjAEnX901g+HFzReMt+YwCCdARoRBt1IVeU9T27Fw77ScO6m11XNTLiRcSLamWz+Sv8AhfijD1pio3sQQZ8t9bei4GcNLXGAA2XnmnKB6abT2naFJwlJ3wS11MkkE041vcySegNu/VTfzxqv5MpHofD4ym/Rwnpv7KRl7rzPheK1aMS+oA5oc0BxA1m/VvzWVxhfHWNZlzVCWxAvExsCN7hTfy+VX8l9x6C+GhkWO8MfaDh8QMlR2SoAPm0db7p3Pb81sqdQEAjQ3CxymU8rlmXgRYgaYSi5ECp7Kk5B0QyIF6PMn2zpPojhBEhNGQhCIlJcD1QmwooJHqgZ2T0kooISggdEAlHKTlSSCqUclCOyakpReUaVIWAjhNZim6+Laz53tb0zED80aPSWEAVRVvFOGbrWaduWXfkouI8aYZujp6bT7+vsjhVTLH6keMODOxNLK3KRDpDiQCSBlMjoRobXXAuI8H+BUcyoCXNJEBw9IG4/Qa7Ls1P7QaLS4OFR15bYXBu0eiy3iziOGxvy0RTqAHmAnNIETYSLWMrTGWdUsteZXM8NRY7lLhN4JAjS5ubnoLJAwsO5y4NjUNJItAnpcBWbsIaWQE8uYg2Bm0aaztdBhMS1oLhIEaEZhGa8HU7p8T5b8GKFFnwxnaRPy3B11kmIJ99kjE4YNa5jC7IRJzAE2udIm7f0U/A/8EOAhpM6Ek9x6jRJwNZrMrgLhxJaWkgtPYX1Gvb3epot3aW2i2ox7HtJaAwMcCIHL5a6zZJo4Y0yACAWtcGu+6d4cPPvabapNLGmYa0ueYsOsWFrQLXnZG0Td0NvAtpqH6WBMCR5qontJxNbIXEvIeQLOs1xIsRG1/PQJDWvOUNLXGCS0Alv/a413sk4oEHLrYvB1gC+pmbA/nqoRrWzNFzncPuwNZtYEnzRstLXDVyS7lOXKBGXUaiANiUrBv5JaGgDXOXCN7SJsItreFUueBfl0BbJ2GgHNJmT5XU7Bvt/uOBaGGQ60GBYE+Z95RsuKPxfE06jWw10CeYgllgbB0fLAm27ln6ZlpI2ub2EncLTMcyk0fFd8RhEAucIYYkZWixkaH/CqcdVa5uWmCWNlxc06zOUGwMSCY8/NK1pj0aw9dopm8HYASSQdZJ5RB21K33hH7RqtIhtYF9EWJ+8wXi518iZ7rnIDMoMy/SBoO5MaeU7XSn1QYgBoDQDF5jUnuje+qdnfT05wjjuHxLc1Go13UTceY2VgV5jwXEqlB+Zjy14ggi4PWdo7ELpfhr7UWw1mJbB/GNPbZZ38vcEz+uoEJQWdw/i7CvPLVZtcnWSRb2V3RxbHCWuaR2IP5LO42Dcvg+iQDkSSaACBQBSS8eSaKNEAiLuiIu8kEXKCLP5IITqAXIs6MhJ0TajclhNAJ0JU4x/j7xGcPTaKVT/AHCTZsOOWDJI7SNLrj2I4g+oS6tUe43yguJEC+k/2VqPtQwz6WIBiA4HnkQ4byNnCI22WQdQim05XOmJdpAMGBO9vKy6MZJOmfnydp4x+ZvKcskGBBPYG4EC1r6oq2Ke6Mx5JtuR8pkS6TA2hG13KYOUhsnfyvI66noolV9xAG+4GYkGJ7CfoE6rGTZ/DYjNLCS1gl0g6QIi/lKTTzGsGUy5zs0AAHpP5DYSrDw/4ffiYAHIXGX5WwABeYi527k7LpPCvC+HokOp0mh/4tXX1glTa0xxUOF8MFsl1UnMTIDQJ2El03ifdM4vwpuyR2na9vqVvaeEUkYQQlurn5uP1fDtUWub3JM+1untCKvwTK8uD3SJIJB1m39hdddgAdlHqcHYdWhPZfxXTlH+jgFrC3mBGkOE9+149JlSWcLeZLmtc2ZIJIJOWATHoNfZdCdwFgMx9E5W4OxzCC0adEXIT8q5vxjABoEF1QQBYAEWv37W7qkqWA5baXABE6/qJurzieGNGpBmGm0HebKBj6gc3M7K4Sbixs20xuIsqZ+1d8AwWy4aAOkakdRrv5wpuExoAFMAOF/ms1x6ZTaTl02gpkluWTJaQeZt2/8AU20ib+u2h4KgGkvDpvaQIdBNySZ1kz27pHSzTa8GJeDJDIEjQaG0tmI6FN4g1KIplmQtBOZrJImIOZ0g3J0ER0S6E589SJmIbIJvq50xoSLdNE5Uo03OgBwA+UuLoBA3NgCCCQb90qXTLkS8NkC+t97zO+uqsG4ikWZXtcHCTOabjQEbg+Y02UauaYqQYc0E3uGmNQCfIkRMpp3MC4ANbmgFxJiSLb6Az6lZ+GutpORwbmJBDramWnNInrYEyJ7ptlTfZBw+YWECbza8ANN5kQRomMwjW89Ldo/uyrlpPFY/Fg2MtmxO9gbiZ3U7h3FalJ003ZeoGipKDrjTtOmu/byU1jzUc1oaB90Bo6m5JFzcz5LXHPbLPHTuPg/xpTxDAyo8MrC2U2zRu39loncSZMAhx7fuueeE+BCi3NkzPOrz+TR0Wma//r3sVjlx30mW67aD/XA6281H4jRdUYcjgO6q8w7E99Uppj5SWnbU/wApSipnA8LUphwqOLiTMRACsgVVsx726gOH5eakYbibCTMjfyTqZpZAoJkYtn4ggs9GfeRH5JAb1RNE3KcKfhp6GEYSUYSOMn9pfC218I4xzs52mPQiTYErh5BDQ27XNh1/liO467Xudl6ZqtBEG46LLcc8E4auC5rTTqAS0stf/wAdDP62ha4ZSTVFxu9xxuS8yYOaTBNidL2MaTYxKScKXVGtgQZBNiIkbzaIK1zvs8ruOem9pBIsbOgSHAweU622hH4b8Pv+OPizFExDh8z+/lb6K9zSZLts+B8LZRpBjQBuSBEncnurVrEVMJxQ6sYXSYpDWdk3QT5Q1kIyojTS0ooVpENGdUtzE6lFqR6YrxfwRrxnAvuuT8YoOp1OxtfTXQ+a9B4ugHAgrmXjzw6XU3vaL6qpWH6Yau2Po4omG5A0TAmwPWI7fS6FIsBjNq4CNrXbY3NyRI6m3WFg6jnBonSXT5BLqktcDBOUA8s26TfS3kLKmNna4xILx8Sm6JAMGI2bEtvJkHyVeG1HvgA/enmtc2B6z+6D8aXBwa3NBIJBkEXN4001Fwl4au4NL3ANNhsbASCAbnU6dUtpsM13hzcrSL/OHxfKflEg6GRMa9VXUa2Vr6Xw6Za5pIJMubYXGt7DlGtlJrPLgSWtALQ46G40A6Wgn0UXGNLRqDm/7AfNMkZSNxEunTsov1UnpExMWIkAQ08sQQOk66lFWMEgfe3MSbzta+qVi6gJaG2GUB1/wn9kDlAs1zLO5j965gAAAbRYndZ77UbZ/f8AC1vgrhXxaofcNB1O9riJWYpUXEiLknTczBFu911fwrws0aQEtDzGvc3Vy6m2X6XfUac04BbJgAmBael9v4RHDNkxI+XSw990trzEOGm4NvXdOATcHNJB/wAAKNosRnve0aZxcmfmt209UpmIB5Q4TblO36ozuOxJBN9dyExXYLSL5hB302TiKlCrGsj8vcfqltcDcgEdf5VezM0yHEi+t9+qXRqmeZpBsOW9/T9U9ouk8U29Xe/8oJn4w/G31F/VGjZbvxrUEAESTqKKSXIOKjYzGMpMdUqOAa0EknsiQzHFuL0sMwvquA6aybTAgFYbHfaJUzTTDQLwCDzCAZIPa9oWQ41xT/UYh73vHw80MGbQB2hJPnpOqquIVGtmxIaJDjqDmIOoggraYT2z5W3TXY/x1WfMVIF82VoBF7d+kGbWWv4KHFjXPcXuIBLiZmy4xVpi+TRrQDckcxBkjXSbD+V2ngZHwaZBJGRsTr8o1ullr00wl2tQUuU2EcKNumH6b0+16hQnWuRtpEguSg5RS5G2oja4dLrp4FRZTrCgyqoVVxCmCCHabq0eoGNFiilXC8fhG4fFubBgnMwxIhxMj6x7XUguYWhzsuV02Hf8W+bTQ9lceO8BPw6muUxEah2t/b3WboVCARBPNmgCbat2BkmD6LSXpxWdhUwtgSZBki4IvBidiDaJ9FCrNl2U52wwSDewubG4EOAifuqxbRBBfVaGgOy2NgLQQPU26xql8Wyf8jcxBbltrIF/MmQZ3hTdUeFO2oAMxLQRoJcI5Sc2S/8AfRQM4aDM5m/LrEjcRv8A26W6RMhrgPl3Bgwf0HTWE38TK4C7TaT964+8IOxPv5LG1ch2jADv/EidAHHY2ueWRcXjuj+JUuHk2tDjLbNIGtrBMH72UEjSbHtY/wB0RsrfiEiBvFwInp9CiUrGo8H4bPW+JAt8rRMbR7e/5rqFDOIBc3yIv3OqyngXDZKIfEkiQNPZacQYc6xBAJ1uRo2fNPK+mE+p4eQbtiJ5m3HqIRzu3tduvS4UPK5nykkkEwZI/hK+OI5/9syLi0qRT761uYZhe4/bVNCs3QOvOh3TdVxImA7uLH2TQqgmJvOjhrsqlZZJIpmLCYECD1N7bI31SzmIkSO0TF+6aDIiAR3aZA6WP7Jn/WA/f8iR+8JoKqvDiScmvRBO83/U9+qCNp03cpJcgSkojqGFkPtIwFR1AvYC6ABEmBzC8bmCb9vfYxCRiflNpsbdbJy6os3Hm9uGcc/zTlkBzbuPebTed9UbK72tdnENcMlhoLTY9SINtytDxrhuKoGSx7qYMQGmQIEG48hCztWq6qCxrXSbkFpPUAlvTQ30vErapl2aw9d2bTldygBgzZj0AtvJK614Sxbn4amXDK6II0uLabeXdc44Jg34SpnqB24AnlOgBvqdVqvCfFs1ZwIgOkjSZbG3kfoosummNm+m+pvTqhMepDaijbpxPygCm2vQzJNIeKacEM6Q5yFQ6xyea9RGvTociUzznqFiX2S6tRV2Ir2JRsrWK8fPAoT/AN2f+wWIZU2cQIJImXG7SBDZ1idDdWnjjjBqVm0WXDLu0if4E+6gYSsxr2tm1okSLRaD56j9FeLlyLw7C7OwODAIJLsxsbgFsbdf8lONAaRmOZhiDSaQZbuDcRHXqeqar0xBaczXONua2hFiRrawsI+kTFVnZcoeRltG+gv0Ig2hK9FJsxVywSJuAB0JgmTAudwDa/tDrNNg6ZsRPSNJsY7K3biM1N2ZuUvtmFri1xqBYH0VRnIlrgbCLkiDAgnrA2garPKRUoOGWQS3NAFhJF5sYidibqXw+j8V7AALQCBaQDdxB1Nx7KD8PcC0xOo0vt69lpPBeFDqhcR8th5nulj5TndYuj8IpD4Yb+GRa1iNjsrEnWYmWm4sBaI7qDhaDdmEXnMwjpqevsVNZVOgIOhyusfX/CNs/ELHQblxjr3O8aJL3bkaht+vQDtKDnDRzS25vsfUbI3T90g6ewOyGdRnUokg3E6XGtgAlfFd95oImD7dN0KhjYgw4W79EGC+vb6aKmdJq1GNiQac6EWb67SnKZcRIyvHQ26eiadiHPykN6yCQCIKMNZJBzMMyTpProU0bKqUaM8zHg7wHR9LIJThW2cwjYkGfzQR2OWP/bb4pQRIyUOoJRFJLkglOQRmvGPH2UKRkkEnKABJPl5zEjSVz1/En3flbJ2Gw22080PtH4g44hzSRlBEDU2JmDpbX/CyPwHh7iQag3+YEgggOi0+q2k0z1vyt6+J+NMkkh19dNbQOyrcBjfg1W1hmhuxEXLY0Hnr2TVPGVACxrrRckiduaRv62UerUkkkkizpguGvSfpaZU5Vpjjp2ng/EW1qbXtNiJFoPqCrJr1x7gPiF+HeAQfhxLxzS0ayB5XgLpvD+JMqsD2EOB0P93WdjaVc50oOVf8ZOtxASaTJKlFnTYrBDOkvZ1tRKfWUN9WFExGN2CBckrEYjZZjxdxkYelIEuccoHfv2SuKcdpUQS50nZouSfRc047xipiX5naAQGiwb1F909IuSrzkvc50ybydSdTb3VlWH+2JE7kxe1tdNJGqh0qJBN9utryRoJ6qdTeS0FroIA5bw4GSeUa+ul1UjO3s3hqrnMLKgMDvciJsIuNBPSVFxmJaSCZNrgWsdbkXMARHRP16RguHNBvEToDMC89bKFTcxxiHZrmx1vG8zafSVFvoYyeR0Xizg0ctpM3k2Dhp7FNYguJ5rEDv0nXWb/knKNFoecxbcaETr+HuP0R46iAAecaCHQJiQYjUSPP3Ud6V7RaVr7/AN/votv4Gw5cHO2kmI0/hYhnmuheA6YFAu15r+VhP96p4s/0a2hljQjyJvHlspY5hYhwvIcPa409kxT0mYPKT0A0IHTRG9nUduwDbye8JIt6PmpGstuDOrenp6wmntGoHqzz6I2udFiI6HpqEkFpP4TqCmzvYNc7Yh30PVLYR+Ajy/SCmcrtcof3Fj9f3SK2wzVKfncH1M/mqZ06GMmZc06n+mxTznPDTmDajT0sYttuktLodYPbtESfQmCklzAY5qZjQ2b6TZCAfWoz8xb2lwj02QTzCSNWnvCNG18W5COUEhxlW3AmdEtrETQlyinHHvF/B8uKeXAlmomMrt7mNZk/qsu+uWglxaI/COYR5WM9P3XoHG4RlVpa8Aza91ieK+BhmLqfM0i7TEg9QNCtJmyuDlnwPjXY64APKNZuZE/3TZN4iiWsFV3MNIENmbAmJ847bLX0+B1qVYNNIik0DWbGDtodT01V1iuC0qzQXTERZxFvQo2qW+nJMRhKgGZ9JwsDJaQI2n0hXXhPxEcO7LUJNF2oA+U/9R5kStVxvBtNJzPiZZtJg+kSFk8Jw+g3nc5zrwY5Wn0F49VPDbSZ9duhUuK0qjM9Ko147G4PQjUHsUy3iwWWw/EKYNmyxoAEC2gsCf6YKm0yIL4MzoBmsCdbWMDRPim51rcPjwd1LdjABcwshhOKUcxDjA1nbc67DVT8bhmloNMlxI5b2nUQfRRcWszukrHcaFw26x/EOIVK0EPAaT8rSQSNiTY+iZqYmrmIiRIAGUmDq6Tpbz6KZh8KRzGDFyPvWF5trGy0mMjPLK1Fwfhz4klwIEan+fIIqnCGN+VxuDEC+l9rK9r40/CzAiIkAD1Env8Aoq6jjTBloE2AmDEDWJg3/JG6V0y2Ka5rcg5rH0gXt/dkqmyGtI+YiLi28RvruE5j6o+I4tIyg2AItEf3XZRqlSQ05okWBMg+mx81NXKQ999AHWbJEiSQDrY2276KA5hDiHCZInlg3uI0IPsng0FpBkGYEeVzBg6jYI3VSecGJ5dyexIPmPqssptpDVFktAs3LmLnH5j07xt6psMP8k77xsbpVYbncRuNLDXbT2R5LTAO0jzOvp+YU6PZIpkG/wBL+0LpXg6mRRYQ06SfW+65uWm17bXmL/RdT8Lf/HpgCeVu8bdU9ajH9L4XQa2d26yCLElKh2vzXBtvaDbolNBFr/8AsP3RZBtbX5Tb1akikBw3sbT1JBiPqjedZ01JHY2CMmfmuBoRtbXqDqkZCPkOYEW6ydSSmztKpMgwDA3jrqilwcRna69wRpI0kfqiY+ZgwTIFvc/mg0gxnANpzdxY+SaLTgDREtLNRI0/b3Sg8kWc1w0mP1FvoiIcDZ0jo6/sUivoQ5ncluvvYoI2YFvgj0hEmnvZP/Jl7HUe6CB38dNKS1HKAVOmDJQQRoOCRokcoOB2KzXiniVCkx2doFS8AamB1E7dei0srm/jfADODZzDMneSZdzXnUj1AVYzdL9MtTbn+Px76r8wJBIsBoBrraCY7lRH5yQHNF9i4H2J0PzdNVbYio0j5czgOl7QAYAtt79io0hvJlh3SJd8250Fp06rbTKZK+k85iLDkI0i2u5GU6R5K1w+Lc0OAaS3WS83BF4A307QFFwWG5gTBJsDe0mdzBMH6+Snswok1G5blogXAsdDoRr7pHlUcuhzHHLzT8oJtLQJMwBM28/Wa7iDg2G5hJABy2a4G5zaRlOnZPYmkflB5QRca6HsfvAeyis4c9tjo65mbEkQIOwCQlJqVC8PLiRzDaNDc69SL9vRDIQWjQEusSJcevWf4Qp4AuMaMtmtGvNfSBpYHV2imOw3LkbLjcCALzsBO1rzsmLekajWNoZbMRpa0iLafyq3idETmJmD1EiYj3sr3D+G8ZUDf9hzW3gmG/dkyJMm3T30V3w37M67nj47g1mpAdmMyItAARdTyclt6jnmIhzjyjMOXlcZt5A7dY+iYGELmEwYkQCQJHqfMbrqOM+ytxdyVgWA2DxLreVlKxn2XtFOaVZ5q2u8jKeugPpqlvD6rWfxyKszaADEHoOtwLQI7QSogpHSNekb9/NdPwf2XYkz8SpTaIgRzbgzt0S6/wBlVUN5KzHHo9pGovolZj9OW/HLnt0y7i8lvfsNtk2aEa2W+rfZvjGHl+G6ZEhxGuuotumG/Zvjj/8AU0eb2/ojhPo5/wCMSKa6X4OxAfhAA0gjkJ2O0g/3RUuM8B4unM0i4ATyX06TBPorXwi2pSa6jVpubFxmaQSCSDY+SWX5/wBekXObaWmyIidt9B++qGbruCehhBjRoHW6HoLfmkvDgOYTrJH0ELDRZUp3XXvv103SY3BAPUaeo6os06Hub30sP71SgZO4NpO3r7oZ+SajRmGYQZiRoel0pzokuFm6Ad94SPh3uIPSeV3p1RVXkXIMuBaOg8/qmVK+HsTedthH9ukue79L79/yR1LzOmW5mCSETnyZGpAIB6b+t0JlgjlN/wBEE2akWDSe/wDSgg9x0eUoJtqUAtK22WhCJAlI9jBRpKEoVsotnuq/jHDm1qTmQJIMSJjdTi8IhdE6PquRcR8I4ilUDi11RszyOk2+sxPQWCqhwmo0k/BMkyZJzR0knX1Xc4RFs7K+bO/n8rjZwb3wckWiI/Y2sT77qywHBnONmuIvYAnToZsP3XUTSbrlFuwTrWgCAlc1T8v9YGh4arOEZcoBtcCPdWtDwhPzvb5ATfzstSEpTcq0n54xRYTwrRaQXFz40BsAfS/XdWGD4PRpuL2sEmI3iOkqajS3VanwaCKUUqVcikaQSg5yBs0HyluTdMJSup2QQnGhIhOBFGx5QouMwTHtLSNd9xGikFyQ5yU2jyx+P4a+kbjM3Zw/UbKI09D6bLbkdVWY7gbXS5nK7p90/snYyuNZl4Dux2I3KacS35tNj1UzEYdzDD2kfr+6YnbUdD/fzSsY7JbprMfXrCPtqN7aeYSBT/Cf/wAlHtNxGsaiPzCRaN/CacuUxltHpGibeXtyyJkcxG3onnG4zCejm7T/AHZJEzZwde/X0QWhNGYSCIPX/CCAqM3aR6E/kglqjlProbUuUEFpXTsRKEoIILZJciKCCYFCMORIIPfZwo2oIKV7KCBKCCSt6AI5QQQYShKCCBaNFmQQQLQlE5BBA30YYbwnCUEFdIYRoIKS2bcUlEgqT7LzI0EEJtN4ii1whwkKgx3BSJNMyPwn90EERnlNqgiDHQ+yS9t9YMe/mgglYwmXk06oAfwuPaRbsmqgAMvAMRDhrPdBBSe+zoJ2cI2kIkEFDaV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80" name="Picture 8" descr="rzucanie śnieżkami | atrapa.ne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42" y="4509120"/>
            <a:ext cx="2795856" cy="186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47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Pamiętaj!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35848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Na łyżwach jeździj tylko w wyznaczonych do tego miejscach, nigdy na zamarzniętych rzekach lub stawach.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 dotykaj zwisających z dachów lodowych sopli.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 oddalaj się bez wiedzy rodziców lub opiekunów, na bieżąco informuj ich gdzie jesteś.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Wracaj do domu o ustalonej porze.</a:t>
            </a:r>
          </a:p>
        </p:txBody>
      </p:sp>
      <p:sp>
        <p:nvSpPr>
          <p:cNvPr id="4" name="AutoShape 4" descr="data:image/jpeg;base64,/9j/4AAQSkZJRgABAQAAAQABAAD/2wCEAAkGBxISEBUQEhIVFRUVFRUVFRgXFhUWFRcVFhUXGBcVFRUYHSggGBolGxcVITEhJSkrLi4uFx8zODMtNygtLisBCgoKDg0OGxAQGi0lHyUuOC43LS0tLS0tLS0tKy02Ly0tLS0tLS0tLS0tKy0tLS0tLS0tLS0tLS0tLS0tLS0tLf/AABEIAO4A1AMBIgACEQEDEQH/xAAbAAACAwEBAQAAAAAAAAAAAAADBAIFBgEHAP/EAEgQAAIBAgMDCQMJBAkEAwEAAAECAwARBBIhBTFBBhMiUWFxgZGhMrHBFCNCUmJyktHwB4KisiQzQ1Njc8Lh8TSTo7N0lNJU/8QAGQEAAwEBAQAAAAAAAAAAAAAAAgMEAQAF/8QALhEAAgIBAgQFAwQDAQAAAAAAAAECEQMEIRIxUXEiQWHB8CMygRMzQrFD0eEk/9oADAMBAAIRAxEAPwD07FNGWYAEuTa4Ga1t9hTeYxxqFQsbqthpvOrHqtqaSws6gGU+17JA3MTrfs3ULaO0LMFBK5rddybX8N9VcLboRxJKzuLwLi7e0L+PlX0OAJdlJtlt67qawlnAkuc6KUtfQ9VxxpmKXoc4wtpc+Fc5NbGqKA4SFVZshOlgwPX1g+dSw2HdRGGfMVBDk7zfd323XpBtoHUqoUned5NP4LGBo8xPs+1+elZJSW5yaF8bs/UuCLbyDpbrsabwkSKLpuax8OFVU3OschzML3HUe3upnCo8Sln0AGgvxPZWtOuZiavkWCZrm9rcLXv41W4nEk4tYGRchQtc3zHQ+ye8e+g4faDqekcw43+Bp9pLzKpjXo3Ksd4G646qzh4XubdiuNjiQ2ym9r7yBSaxEqWA0G81ezRCRbX8RY+VdsqqFOUDdwAPhWqdI5w3KbAu6sCoJvodND41eSOFFzoKp9pz3bKNy6adfGhR4p/rEjtsffWyjxbmKVbDuJiWbpIdRobggHu0oBwEgsQAe4jf42qywhuinTdw3VX7SxjI5s1gAL+V71kW7pGySq2PYaV2DZlykbtDavsDCQCzG7MbniPCqXZ2LLSZjqjaA3NyGGvdajZXRzErHU236a8a1wrYxTvcdghDOJQBa7Bh262I9KPHhispcHRgb33g9lAwkyoTESNOJ3FuP67KTnxbZyVc2vp1W7qym2baSIY1XzEvfsPDwouykvJfqBPw+NO4aUTIQw13H4EUlLikgzZQSRvJ1tbqAorbXD5g0lv5FsWOYC3RI17D29lVkmHW91Rz0iLD2dD19VQh2m2YEsLHhYbvfVurd2WwIPfe/wAKCnAPaRX4jDnoyRp3i249duulcYxzKSpBsL5txI+FNRbQ+dK71LaHq4aHjw07aMYyCzSsCvAa27OjbfWptcwaT5DGGkDKCosOrq7K5XI3RVAzLu7B46V9S2hiZS8nCGULxUg+KaEeRoO3sWvOaDM25LbydRfu1t20pyYxOaBpj7TJnNtNXVDp+Ko7LgkkMmK0HNo5X74Q5QB1C4NV8KUnJk1txUUWOxZG+buTmJysCO3W/b+VPbWxBvzfDQnv/VqpuR8rMEMjZiyIwY7yZIw1z338zXeUUvt62u1h224eQoXG8hqlUCpd+cmAJuC4Udxa2larARgTyJwu+nA5iGt5GsvhcekROIZABDHJIQPpFV6Itw1sB2mi/s/2qZI0aRruC8bsd5YW6R71eP1pmVOvnzyAxNWbTE4jIha3GwB9N3CszjtpSMwiW7vfTqBP68KsOUm0All49Xbbj2AH1rJ7RZ4sBicWGsSvMLb2s0zohbssGpeKCUeJh5JW+FD2wtpRzBxHfoO6M5N+dICNnH2ekQOyx42GuVjJD0fatlPXpvF+0e+vNeQ6Ww0rD+ynjY/ckTIf5BXoeyJgLqd5sRW540+xmGVruS2W5Cvp7Otu2xuPSkVYyuekL9+n3R1VdyZUDNuubntJrKv0HaQkBSAO0kX7KXDxNsZPZJDONRk6O5iQOu1+PgLnwpHZG0xiI1kACllU5RfToKOPaKWx+NJw+JxG4RwuqX4ySjIpPb0jQeRhVsHCR7a8/Ge4TFlv4NancNLcVxW9jbYNskGY9pHjuHn76oMbNmljV9Q7DNwB3AA24E2q52q2VUjG63u0FY/5ZkMuIk/sYpJAPtKLIo/eK+NBijacgsj5RLPY+N53K9gA4jlFt2WQBrDuuR4VpXw550ycAtx32tWD5CwsuDizb8hC/cEsuX0revPaHM28r5kihyqnS7BY+RnMdiMik31O7vpbZqEpJiHucpRVN+LOA3kD60ntSbNJbgunjx/XZTWI2iuHihwgGeTFrJI2tubVYmdWtx1RQO5uqntVFV5ibuXY0+zoyED5rC5Lbtw/XrVXtfFqC0g1Fxbhc0z8s+Z5u2vX2XvWd2jiGzNb2SClyAQbEFrEjQ3tupWOFytjMk6iEwqM5E5P9oEtbQXRjv8ALzrQbUlCQx3OmW58hb31nI8VImIjwRIyrhxiGFhfPJOFXXfcJ/N3U7t+dn5qNd1gtuttPiaNrikugKfDFk9nzNzkQZtSFlI7JHdR6RLVhyjxpRbaXGo6rk6eQrIbExwkx+KQG4hSGJDr/Yy5GbuLu/gwq4x6NPilT61vAXN7eA9KzgXHb5c/c7i8NIZwOyZpoxLz2XNcgWO69uBr6st+0PlXiMPjPk+FkKJHEisBltnN24j6rIPCuUcceWS4lVMxyxxdO7LLkW2aCMXGsYGu75tmT3KKZ20jRbHnkUXbMQhBN1SR1hdhb7BeqfkBiQY2iJ6SMSB9h8uvg6n8YprlBthxs98NlG8IW7OcBtbr0atnBudLqgIzXBb6FzyLIkhg+zFEPFIkHvqXKiZQ+VfauG7iN5/XbSXIjE5cLGwtfKR5MyX80NS2nhSc8pbqsPK9z50CX1LYbf06RW7ehA2bNMx6UzpGo7pFdvPIfKqzkKCM3Vzx9YkHw9KY5aSlcNhIDpfnZiOwnKl+8FqhyEXSY/VfDt+LnU95Wn/42/X/AIJv6ij6f9L7bjXK3NzY/CgbfwZGxpGP05YXA6gJYx6291O7ZTMYwSFNwuulhpqe7Shcudqx/IpMPHYhTAqkG4NpVvbuAGvfSk2+FLr7jGkuJvp7Gb/Z9irYiTCndiIXA/zIwWX0L+VbPYXzgQHrse4f7V5tsCQx4vDzcEmQk/ZPRfd9ljXp2y7RN2K8gPX7TCi1CqTrzB0zuK9B/akl3Cm4UW8b7zWe2y2ioN5N7eg99W20cZmu53KDYd3xqj2VG02JTj0gzdQVSCe4cKXijSt+Q3I7dLzKvl5jFhij2ahBdiJ8Qeqx6C+YB7kHXXeQD/NOPqy3/wC4gt6wnzrJ7TxZnxWIxB/tJny/cU5U9AK1XIXSGdv8bDr6S3/mp7hWHfm/cnU7zUuSNztLEAhZCBbISb301N91YXlbCfkLzbhNPHGB9kPzhJ8Yx5GtbtCP5r2gbo1gD7PGx8arf2gwZdmpFlI5uWDXgSVa9vEm9T43VJebKZ7235IU5Jy58HFICPm2fDyDqOZnjP4XXzrSbbnOUgH2E07yN/urzfkbtAxTNCT0MQFHdMhvER1X1Q/eXqrfY5M0PRN3YhQNNxIA1O6jyQrJuBjnxQ2K/BYeOWQEIVjjTPKbk3yrdtSdLn0vWJ5P7QfE7STES73E7W4IgwswSNRwUCw/3NbDlJO2G2XLCbLJLKITYgmzqGYEjjzYYeNZjkJArYqQtuXC4hh32RfczUcd4yl+AJOpRj+TfY12jiLgDXQaDrA086rtn4J5XWJ3+bVedaxuFVrE9zHTzo21JPme8r+fwrm2phg9kvIukk4VAeN5dP4ULHwpe6W3NsY0m9+SRjtibcM+1GnbQTK8aDgqKoaJfKJfFjWyxEhbFQhjpmjt4sPyrzPk9GxxuFVd/wAoi8swzfw3r1DZsF8ZGTqLBh3hfz1puVKEuyFY25xvqzz7k5ijFtJxa+dsRGfxNJ/NGo8a3mMltNCyX+ideJJFx3fnXl2JxRXFvOu9cQ8i+ExYeFep4mHWAai7oAezQH4VuRU0/Q7G7TXqeecvyDtPE5frqD3iJAa+qu2zIXxWIc72nmP/AJG+FfVTiVQS9BGSVyZfciyVxLf5Lek0JprlXj0MMMC/1hZ5pvVI7+Bk0/OhciEviWbqiI/FJGf9NV/KNLYrT+5TzzyD4Unnl+dArrFfzman9n86mMAg/NvIhHWpZZQfOVh+7V/t2VcjlRYGwArLfs+kBMkZ0sVN/wDMBB8uaHnWomgEs8cF7i5Zj9kA+/WkZElkZRjd40YLlptHn9oTH6MWSFf3AS38bN5CrLkChJn7RCvjzhcekZqq5WwBNo4sDjKrfjijc+rGtV+zCIESXt7XqoSx8MzedOk+HTr8E8fFqX88h3bs2eRA5sRoxA1AuNbcToaotrYPNhpGN8qtHY7rnnAR/CGq02oh505uzx/WtUvLHESRiHCEZQ6nEOLa3JMaL2AAMbdZHVQQ/jFDcj2lJmblcEZRu3Hca3nJXaDTRXc3YaMeJKm1z2lQhPaSeNYG1bD9nf0wf733hKdqYrgsm0km50XOOjCRta/TYXueN71YbIjEGCmxJ3mOR/3UU29QT4ik+USs03NqL3JIA3k/q9C2vtJm2VOSAFCxwKBvOdkRiT3Nu76jknKCXVlyajJvojzDDx5UVeoDz41tORf/AE0o68TAf4G/KslatZyF1WVBv5yEgfuTD8qu1CqB52mleTuXW0Wdisag3YnTeTY2G6q/lttKSXCKZCFzygIg0uEVs7kHXRso8auuUKNE6shKkC1xv6S66+dYXlWzHEBWNysUd9b6veXz+cqbDFScfnzyLM8nCMikN+Gh4V6VFiucgjlJsJY8PIfsmSxcA9hBPjXm9q2+ycQHwCDilk7sjFF/hUHxp+ojyZPppc0LcvXHyTDhblflcuUtvZRGwUnwNvCs1sXHcxiI3PsMTFJ/lygxsfDMG/dq95aYwNHhMNpdEkmbszuyJ6K/pWUmW6kHiDWYYXja62FmyJZF6UeqTxB1RXOT2sx32KI19O8WrOcu9pGbD4eALpG4N73zMsTJoOrpad9aXHLmBULmYsxA7bFifK9ZvlbhxFh8KxFy5nbwtEB6a+NT46bXconaT7Gf2AoTE4dzvE0VvFh1jXf116Ngpik+HYi9wF8WAHxv515dh5TzsbE+zIjeTA/CvVpJShgdlARFke/3Yma/vpmoW/4/2Bp3t+TxSG5RSd5UHxIr1vA4vnVwzdckbeBAbT8XpXlMaWUDqAHpXp3JGQLBhSwJujBbcDoisewLf0o9QqSA07ts80xUmeR3+s7t+JifjXKHCOiO4e6vqpWyonbs2vIUdOfryRgeEl/hSvK63PREC39HjB7w8l7+NT5F4nJigL+2pA71Ie/krDxoXKgf0gdsaH8d3t/FSEvrfOgUpXg+dQ/IpCZ3tutHfvBdh6Bh41v9hqDinb6sYHiSPhWL5AxgyyX0/q9eofOAn+Kr5CyYzKjkZpFFxpdWYE3pGdXOS+eRTp3WOL+eZkeWTX2jiT/iKPwxRqf5avf2fzhUf6yyHykjsPIxHzrLbScviJnP0ppm85WIq15GzWxJT60TN4rJGB6O9OnH6CXoibFP/wBDfqy8xOLcTZ9zKwIG+1t3fU/2lx5ocLKygS3ZT2KyBmXuzBa5j8itICpLEqVa9rfWBHG9U/LzHtLi4hfoLhUdR9qV2zn/AMaj92kxjeSDXzYpyusc7+bmby1sP2fyBc9+Dqx7rC3uNZS1XXI7E5MS4OoMaMR2K+UnzdKp1CuBHpHWQ023J251ZFuDclT23/4oXKEE7Gkcm5aaJz3nExg0xj5Y2mVJLql7nL9HNoN/Ab6R5QSAbMlQey2LjWO/EK6P7kNRr+K9V/Z6D/l2f9GFtWj5Cz5MQw+yrfhYD/WaoctW3JFT8rNv7v3yIPyq3P8Ats83S/ur55G75XAkqACSQDoCdBfXSvN+UJJxTE8Y4CO4RBfepr0XlPi2jlTISGUb/Aj41jeWeD5uSAn2nw4Lf9x2F/x+lS6Z1wl2r3jIzZFavkjEXwmUb3lst+2V1v8Aw+lZe1bDZcd8PB0gg5tNTcAG8uunaDVOo5Il0nNlJy4w3N7QdPorFAqdoCG5/FmqjZaf2sSZ5Cb3uo17EX/nxpO1HijUEhWefFkbPSYJVlw6MWC5kDkkXFzHmI3jjpVH+0PE3XBx/SWFnccRznNhf/W1MbCXPhsOp3Exg9zFvhaqfl/Gw2lNmOhWIp2IEC2/EGqPFFfqJdz0Msn+m32M3LoCeoGvRtuSn5KxvqsDj91wI/Pp++vOcR7DfdPurX8p5iMMBe2YQx99xzx/k9RT8yuUROB+GRjSK2+wMVbBxyE/1Szk/uB2HoB51iyKv9iufkOKW17Rz+GfDSD3rRZlcTMDqRmI10FfUQCvqcJLXZeIEc0cjGyqwzHqU6MbDqUk0fbeIWTEO6NmToqpsRdUUKDY7gbX8aSAoscRO6scVxcQnjfBw+tjexNpfJ5M5F1YZXFyDlzKxZTwYZdPEca9AwEajHR31uD+IAgH0ry/EL0G+63uNembNjLTwPfe7eXSb8/OpdSld9Uy3RybVdGjzqX2mPWze81YcnHy4pG+xKPAJnP8lJHUk9ZvRNmkjFw9RXE3/wDrS2p019Mmxfvfk2e1Is0iKN7WHmbD3mqPltAqY3IpuI8PDGeu4aRte2zg+NafZgD41FY+wLqOtgL2958K8/MjySSyyau80jN4MVA7gFAHYKnw3xpdF/ZXqWljfqyOWnNigjExld5LIe1WU6eYU+FL5atuSkebGwg7szE/uxu3vAqrK/A+xFh/cj3LnbK9IN1r7v8AmlOXsirh8BCv03abxSEgnzlp/EwtIYUXeygDqvYams9yyZuewUbaGOPEqR1EPb3AVFFXKHf/AGelPaM+xUZaveRif0iRuqFSPCeKqbLVxyWnCyyjicOxH7ssJNVZ/sfzzINLtlX5/o1m3IOdxSIPpNlPcLZj4AGs5+0iQNjFUfQhQeLM5t5Za1uy/wDqQd943/mU3rz3b+J53Fzyf4roO6NubHolS6dXkS6It1brE/VlUVrY8msbzeGjewYxkpY7v62ZgOzoSL51lWiNr2q72D/08g4Zz+K0XwqrOlKK7kelk4zfYQ5UxFcU4JuWWJ2P2miRj6mqYirLbE/OYiR+GYKPuxqsSnxCA+NIsKPFtBCszvI66mt2PhmOEhAFyUhAHbzIJ95qq5agc/Fb/wDlh/1n41oEwrczEiAnLBHIQOrmYwT2/wC9ZPlFJmxUh4AhV7FRQqjyFT4N5It1LqD7lNih0G+63uNaflmLGJRuBlv3hYQPIX86zsiXBHWCKuOUu1lxDRlFKhVJbNa5d7XtYnQBVA7jup84tziT45pQkikIq12TIRhsVbisYP3WzqfeKq6JFiGVXQHSQANpwVgwt1G48ia2cbVHQlTsXAr6pAV9RHFlFBcXOgv20R5OA/W7dp2Vx5L6AW+PVXAK7nzJ76AcSvzbfdb3GvTdnzhYY2I1iEkhP2FQm/u8xXnJS4t11rMTjbYRz9fCxL3Z3iQjyvUupjdFuilSkZOJLADsFNbOQc/ETwe3/cVoz6OT4UO1ck0BPUCapkrTRHCfDJM3mxpVXEsSuoEjZiT7OW9rfGsEhJGY7z0j3nU+prY7Rx4jjxMlul8kmC/eJIHvrKKulqm063b7FmsfhS7+wO1WnJxiJ7rvEUpHeQIwfOQUgFqw5PD+lAdcTf8Aug/KnZvsZNp0/wBRGkfGmCZOiuigHMNwJ1I4g2HrWY5aRj5ZA6klXSd1LbyCya69t/CtLyjBeewtcKb6gCy79/caoeVXSkwfZhZPWRAPcakxJcUWejmfgmimtR9lL/SVtximHmq/lUctM7KW06t1K/8AIfyqzL9jPO07+ojd7MYnExrb2I3J7iQPfXm8K6uzEXMkp/FI53W7a9DwcgXFRH64KeB1HravMsC+bnOyaQdwDVJp14329y/Vv6d+vsHka9aPkuF5mzC4+Ugn7toQazpFaLksuZSvASKW7iU//B8qpz/YR6Z3kMhhzdAesVMivsKvza/dHuqZFNjyEz+5mtw+Ld4IZFuLwqjW/wAIKDrw1S9Zbb0JTFTId6st+8xIx9TWu5NzqMA4I6QLKO8uTbyZfKs3yqcNj8Qw4yW8VRUPqpqXDayVXK/Yu1NPEpXzr3KUiokUZ6GRVh54MiuVMiomsDTPhXK6K+rBlliBUwK+AqYFaIPgKupbHZxP0gY18PlYt6JVOBVsHHyIrfUyqpHHS7jwpOZcu6H6eVcXZlWBXzx3BHWCPOihaJHHrqbdv+1NbEqJp49lfK8NY3EjYUHcekWUa+DH+IdVUOIwBj/rDlY7o97jqz8E7jr2Vc7O5QmBQsKWyqoYsbmTKAqi1rILXNhc349ddtSzSFlsVfpqbAGx4NYakG4J7KiwqcZU+R6GocJpNcyuCVPAS83io3H1HHk0Tf6aIFqBgvJEeqQA9gkBjJPYM4Y/dp83cWIxKpov9uXLByb3B773vf1qq29c4kAi3N4eCO3USGkb+dfKrifV4FI1zKCP3lBHmDSHKIXxuIP209IYxSMb8SXcrzLwS/BUFKf2coEoUb2Eg8ebcjW/WB50vkrsMhjdJBvR1e3XlIJXxFx41RPeLIsdRkmzWZUjkwshNwLBuy+it+uqvPI8KY5sSh4YqYDuD6Hyrf4gBnhhOq84F71DW39tz51lNoTiWaWVRo8shHaMxAPiADU+n+78e5Xq/wBuvX2ECKNhsZJGGCNlzqVbQG4PeNDqdRrqa4y0MrVrSapnmJuLtAiKiRRSKjYX10HE9VacXHJ6Q8ywGpGI90UZ99Z52LEsd5JJ7zqT51pdgwMgkUjpLNr3cwtzfqtres5l0pGL7pFOo+yPzoBYUMijkUNhVBKCNRIqbComuCTIivqkK+rA7LQCpAV8BU1FcKOqtEVK+VaMq0LYcYnFWiKtdVaIooGxyiRC1MDh+v1pUwtSC0NhpAwtCxgtG5H1Wt32NqcC0HGCyqPrSQp+OVF+NC3sHFbo0ksObGRAf3rt4By9U+3BfFz/AOYP/XHVrNjuZmWW2bovYX4kaGs1BizNiMWx/v79w5tBb+Gp8afEn6e5Tlrha9SeWolaYK1ErVNklF5stec+TMN4aInt6Ks3xNZHBw5Y1XqFqvuTmLypC5+jIQf3C8Z9Fqow6nIt9+Vb99taVitSY/UbxQJloTLTbLQmWqkyCURVhXI0uQACSTYAbyeoab6My1FJGW+U2vobaG3VffbsovIXye5utnpDHg2MjAyxo+ZMwLZQuUJIY7no51BIFwMtxpWAxsxY26IUeyqCyDu6+869dFw2KaNlZfok6cCGFmDDiCND2UvKBc5b24X326jScWHgk297H5c3HFLoLsKgRRiKGRTxAFhUBRWFDYVpxEV9XQK+rDbLZRRUWuAUZBWNnRR1VoyrXEWiqKW2Pij5RRFWuqtFVaBsYkRVaIqVJEo6qB30DkMUQYjsNaT2lq0H/wArDeSzK3wp8LQMZDfIfqyRn+ID40D5DIrdFltpsoVAoJkRNdSQfasvfcVR4fBc1isYvVOo/wDDG3+qtPtUWxeH6rxW/Eo/KqzEi80z/Wmf+H5seiCl43y7Dci2fcVK1ErTBSoFafZM0I82Uw8ttNZgPvTgKhHaHmHlUmWmGXvtcG1za4vY23XFzrUGWujszZu0hVlobLTLLQmFMTENCrLQWFNMKC4piYmSFmFQNGYV9HFfu8vC9FYpLcCIieGnXX0jBfZ3+7d+rUSVxaw/VuINLMKxbhvbkBIobCisKGwo0AQFfV0V9WGl0go6ChoKOgpbGxRNRRVFQUUZBS2PSJqKNGl6gooyCgYyKCAAbq6Fr5VoqrQDCIWoziyE9QzeK6j1FMBaBtIWglP+HJ/IaGwkhzFY0fKYZGGiJu7QGsfO3lSGEF40J3lVJ7yLk0Dbo+alkvbJhJZR3pGxA87U9hY7RoOpVHoKFJIOVsgVobLTJWhstGmLaFWWhstMsKEwo0wGhZhQWFMuKC4o0KaF3FBcUywoDimJipIEIgRcn9f80KZ+A3d1u340R+qgMKNCJbAjQ2orUNqIwE1DaitQ2rjAYFfV0V9WnF6go6CgpR0pLKIhUFGQUJKOgpbHImoo6ChKKOlAxqCKKMoqCCjKKWxiR1VoW0o/mJe2OT+U00ophMPzitFxZSF+8Ra3cfypblQxIoMbHzkfN/3iPEfutIqn0Jq0KeFAweHuyuQRYbjwYjOwI6wWUWqylw5Au2nUOPlwHfXOSOpiLLQmFMsKEwokwWhZxQXFMvQHFMQti7CgsKO9BemIVIAwoDimHoD0aFSF3FAemXpd6aieYI0NqIag1EAgTUM0RqG1caQtX1fCvq44vo6bRQN/63etCXojt4fHw3V1TSHuUx2CpR0oKUZKFjUGWjpQFo6UtjUHSjJQEoyUtjEMLVhgYr6kCw3sSVt3HrqvjPjTBmJ3nduHAdw4UmSbGxaLzFlAudLA39rLexYA3twJAGtuAqim33vft1+NMR4nU39ltD3cCO0UrLobUGOPCFOVgXpd6O5oDU9CmCeglb0YrQpWo0LYCW26l3ozUFqahUgD0F6M9BemITIA9AejvQGpqJ5gjQ2ojihmiAQM0I0VqE1caRr6uV2uOLtTR0NLoaMhpTHxYwlHQ0spo6GgY5DCmjIaWQ0ZDS2NTGVNGU0spoqtS2hiYyrUUNSoaphqBoOxjPUWahZ64WrqOs6zVAr11FmqDveioxs5I9LuamxoLGjihbZBjQXNTY0FjTEKkDY0F6IxoLmmIVJgnNLtRnNAc0xE0yBoZNTNQaiBQNqG1Tahsa44iK7XBX1ccXCGjoaXQUdBQMbFh1NFQ0BRRlFLY+LDqaKpoC0VRQMYmHVqKrUuBRBQNDExgNUg1AFSFDQVhc1fFqFXDWUdZMtQ2auGoNRJGNnzNQmNdahsKNIBsgxoTmpuKCwokLbIMaC5origMKYhMmCc0FjRXFCK0xE73YM1BqIVoZWtNBtUUjv3UVIrnf1e8D41ydyOiNP0fzrG+hqXmyEpUGwUdu/fxGhr6g5TXa2jb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6" descr="data:image/jpeg;base64,/9j/4AAQSkZJRgABAQAAAQABAAD/2wCEAAkGBxISEBUQEhIVFRUVFRUVFRgXFhUWFRcVFhUXGBcVFRUYHSggGBolGxcVITEhJSkrLi4uFx8zODMtNygtLisBCgoKDg0OGxAQGi0lHyUuOC43LS0tLS0tLS0tKy02Ly0tLS0tLS0tLS0tKy0tLS0tLS0tLS0tLS0tLS0tLS0tLf/AABEIAO4A1AMBIgACEQEDEQH/xAAbAAACAwEBAQAAAAAAAAAAAAADBAIFBgEHAP/EAEgQAAIBAgMDCQMJBAkEAwEAAAECAwARBBIhBTFBBhMiUWFxgZGhMrHBFCNCUmJyktHwB4KisiQzQ1Njc8Lh8TSTo7N0lNJU/8QAGQEAAwEBAQAAAAAAAAAAAAAAAgMEAQAF/8QALhEAAgIBAgQFAwQDAQAAAAAAAAECEQMEIRIxUXEiQWHB8CMygRMzQrFD0eEk/9oADAMBAAIRAxEAPwD07FNGWYAEuTa4Ga1t9hTeYxxqFQsbqthpvOrHqtqaSws6gGU+17JA3MTrfs3ULaO0LMFBK5rddybX8N9VcLboRxJKzuLwLi7e0L+PlX0OAJdlJtlt67qawlnAkuc6KUtfQ9VxxpmKXoc4wtpc+Fc5NbGqKA4SFVZshOlgwPX1g+dSw2HdRGGfMVBDk7zfd323XpBtoHUqoUned5NP4LGBo8xPs+1+elZJSW5yaF8bs/UuCLbyDpbrsabwkSKLpuax8OFVU3OschzML3HUe3upnCo8Sln0AGgvxPZWtOuZiavkWCZrm9rcLXv41W4nEk4tYGRchQtc3zHQ+ye8e+g4faDqekcw43+Bp9pLzKpjXo3Ksd4G646qzh4XubdiuNjiQ2ym9r7yBSaxEqWA0G81ezRCRbX8RY+VdsqqFOUDdwAPhWqdI5w3KbAu6sCoJvodND41eSOFFzoKp9pz3bKNy6adfGhR4p/rEjtsffWyjxbmKVbDuJiWbpIdRobggHu0oBwEgsQAe4jf42qywhuinTdw3VX7SxjI5s1gAL+V71kW7pGySq2PYaV2DZlykbtDavsDCQCzG7MbniPCqXZ2LLSZjqjaA3NyGGvdajZXRzErHU236a8a1wrYxTvcdghDOJQBa7Bh262I9KPHhispcHRgb33g9lAwkyoTESNOJ3FuP67KTnxbZyVc2vp1W7qym2baSIY1XzEvfsPDwouykvJfqBPw+NO4aUTIQw13H4EUlLikgzZQSRvJ1tbqAorbXD5g0lv5FsWOYC3RI17D29lVkmHW91Rz0iLD2dD19VQh2m2YEsLHhYbvfVurd2WwIPfe/wAKCnAPaRX4jDnoyRp3i249duulcYxzKSpBsL5txI+FNRbQ+dK71LaHq4aHjw07aMYyCzSsCvAa27OjbfWptcwaT5DGGkDKCosOrq7K5XI3RVAzLu7B46V9S2hiZS8nCGULxUg+KaEeRoO3sWvOaDM25LbydRfu1t20pyYxOaBpj7TJnNtNXVDp+Ko7LgkkMmK0HNo5X74Q5QB1C4NV8KUnJk1txUUWOxZG+buTmJysCO3W/b+VPbWxBvzfDQnv/VqpuR8rMEMjZiyIwY7yZIw1z338zXeUUvt62u1h224eQoXG8hqlUCpd+cmAJuC4Udxa2larARgTyJwu+nA5iGt5GsvhcekROIZABDHJIQPpFV6Itw1sB2mi/s/2qZI0aRruC8bsd5YW6R71eP1pmVOvnzyAxNWbTE4jIha3GwB9N3CszjtpSMwiW7vfTqBP68KsOUm0All49Xbbj2AH1rJ7RZ4sBicWGsSvMLb2s0zohbssGpeKCUeJh5JW+FD2wtpRzBxHfoO6M5N+dICNnH2ekQOyx42GuVjJD0fatlPXpvF+0e+vNeQ6Ww0rD+ynjY/ckTIf5BXoeyJgLqd5sRW540+xmGVruS2W5Cvp7Otu2xuPSkVYyuekL9+n3R1VdyZUDNuubntJrKv0HaQkBSAO0kX7KXDxNsZPZJDONRk6O5iQOu1+PgLnwpHZG0xiI1kACllU5RfToKOPaKWx+NJw+JxG4RwuqX4ySjIpPb0jQeRhVsHCR7a8/Ge4TFlv4NancNLcVxW9jbYNskGY9pHjuHn76oMbNmljV9Q7DNwB3AA24E2q52q2VUjG63u0FY/5ZkMuIk/sYpJAPtKLIo/eK+NBijacgsj5RLPY+N53K9gA4jlFt2WQBrDuuR4VpXw550ycAtx32tWD5CwsuDizb8hC/cEsuX0revPaHM28r5kihyqnS7BY+RnMdiMik31O7vpbZqEpJiHucpRVN+LOA3kD60ntSbNJbgunjx/XZTWI2iuHihwgGeTFrJI2tubVYmdWtx1RQO5uqntVFV5ibuXY0+zoyED5rC5Lbtw/XrVXtfFqC0g1Fxbhc0z8s+Z5u2vX2XvWd2jiGzNb2SClyAQbEFrEjQ3tupWOFytjMk6iEwqM5E5P9oEtbQXRjv8ALzrQbUlCQx3OmW58hb31nI8VImIjwRIyrhxiGFhfPJOFXXfcJ/N3U7t+dn5qNd1gtuttPiaNrikugKfDFk9nzNzkQZtSFlI7JHdR6RLVhyjxpRbaXGo6rk6eQrIbExwkx+KQG4hSGJDr/Yy5GbuLu/gwq4x6NPilT61vAXN7eA9KzgXHb5c/c7i8NIZwOyZpoxLz2XNcgWO69uBr6st+0PlXiMPjPk+FkKJHEisBltnN24j6rIPCuUcceWS4lVMxyxxdO7LLkW2aCMXGsYGu75tmT3KKZ20jRbHnkUXbMQhBN1SR1hdhb7BeqfkBiQY2iJ6SMSB9h8uvg6n8YprlBthxs98NlG8IW7OcBtbr0atnBudLqgIzXBb6FzyLIkhg+zFEPFIkHvqXKiZQ+VfauG7iN5/XbSXIjE5cLGwtfKR5MyX80NS2nhSc8pbqsPK9z50CX1LYbf06RW7ehA2bNMx6UzpGo7pFdvPIfKqzkKCM3Vzx9YkHw9KY5aSlcNhIDpfnZiOwnKl+8FqhyEXSY/VfDt+LnU95Wn/42/X/AIJv6ij6f9L7bjXK3NzY/CgbfwZGxpGP05YXA6gJYx6291O7ZTMYwSFNwuulhpqe7Shcudqx/IpMPHYhTAqkG4NpVvbuAGvfSk2+FLr7jGkuJvp7Gb/Z9irYiTCndiIXA/zIwWX0L+VbPYXzgQHrse4f7V5tsCQx4vDzcEmQk/ZPRfd9ljXp2y7RN2K8gPX7TCi1CqTrzB0zuK9B/akl3Cm4UW8b7zWe2y2ioN5N7eg99W20cZmu53KDYd3xqj2VG02JTj0gzdQVSCe4cKXijSt+Q3I7dLzKvl5jFhij2ahBdiJ8Qeqx6C+YB7kHXXeQD/NOPqy3/wC4gt6wnzrJ7TxZnxWIxB/tJny/cU5U9AK1XIXSGdv8bDr6S3/mp7hWHfm/cnU7zUuSNztLEAhZCBbISb301N91YXlbCfkLzbhNPHGB9kPzhJ8Yx5GtbtCP5r2gbo1gD7PGx8arf2gwZdmpFlI5uWDXgSVa9vEm9T43VJebKZ7235IU5Jy58HFICPm2fDyDqOZnjP4XXzrSbbnOUgH2E07yN/urzfkbtAxTNCT0MQFHdMhvER1X1Q/eXqrfY5M0PRN3YhQNNxIA1O6jyQrJuBjnxQ2K/BYeOWQEIVjjTPKbk3yrdtSdLn0vWJ5P7QfE7STES73E7W4IgwswSNRwUCw/3NbDlJO2G2XLCbLJLKITYgmzqGYEjjzYYeNZjkJArYqQtuXC4hh32RfczUcd4yl+AJOpRj+TfY12jiLgDXQaDrA086rtn4J5XWJ3+bVedaxuFVrE9zHTzo21JPme8r+fwrm2phg9kvIukk4VAeN5dP4ULHwpe6W3NsY0m9+SRjtibcM+1GnbQTK8aDgqKoaJfKJfFjWyxEhbFQhjpmjt4sPyrzPk9GxxuFVd/wAoi8swzfw3r1DZsF8ZGTqLBh3hfz1puVKEuyFY25xvqzz7k5ijFtJxa+dsRGfxNJ/NGo8a3mMltNCyX+ideJJFx3fnXl2JxRXFvOu9cQ8i+ExYeFep4mHWAai7oAezQH4VuRU0/Q7G7TXqeecvyDtPE5frqD3iJAa+qu2zIXxWIc72nmP/AJG+FfVTiVQS9BGSVyZfciyVxLf5Lek0JprlXj0MMMC/1hZ5pvVI7+Bk0/OhciEviWbqiI/FJGf9NV/KNLYrT+5TzzyD4Unnl+dArrFfzman9n86mMAg/NvIhHWpZZQfOVh+7V/t2VcjlRYGwArLfs+kBMkZ0sVN/wDMBB8uaHnWomgEs8cF7i5Zj9kA+/WkZElkZRjd40YLlptHn9oTH6MWSFf3AS38bN5CrLkChJn7RCvjzhcekZqq5WwBNo4sDjKrfjijc+rGtV+zCIESXt7XqoSx8MzedOk+HTr8E8fFqX88h3bs2eRA5sRoxA1AuNbcToaotrYPNhpGN8qtHY7rnnAR/CGq02oh505uzx/WtUvLHESRiHCEZQ6nEOLa3JMaL2AAMbdZHVQQ/jFDcj2lJmblcEZRu3Hca3nJXaDTRXc3YaMeJKm1z2lQhPaSeNYG1bD9nf0wf733hKdqYrgsm0km50XOOjCRta/TYXueN71YbIjEGCmxJ3mOR/3UU29QT4ik+USs03NqL3JIA3k/q9C2vtJm2VOSAFCxwKBvOdkRiT3Nu76jknKCXVlyajJvojzDDx5UVeoDz41tORf/AE0o68TAf4G/KslatZyF1WVBv5yEgfuTD8qu1CqB52mleTuXW0Wdisag3YnTeTY2G6q/lttKSXCKZCFzygIg0uEVs7kHXRso8auuUKNE6shKkC1xv6S66+dYXlWzHEBWNysUd9b6veXz+cqbDFScfnzyLM8nCMikN+Gh4V6VFiucgjlJsJY8PIfsmSxcA9hBPjXm9q2+ycQHwCDilk7sjFF/hUHxp+ojyZPppc0LcvXHyTDhblflcuUtvZRGwUnwNvCs1sXHcxiI3PsMTFJ/lygxsfDMG/dq95aYwNHhMNpdEkmbszuyJ6K/pWUmW6kHiDWYYXja62FmyJZF6UeqTxB1RXOT2sx32KI19O8WrOcu9pGbD4eALpG4N73zMsTJoOrpad9aXHLmBULmYsxA7bFifK9ZvlbhxFh8KxFy5nbwtEB6a+NT46bXconaT7Gf2AoTE4dzvE0VvFh1jXf116Ngpik+HYi9wF8WAHxv515dh5TzsbE+zIjeTA/CvVpJShgdlARFke/3Yma/vpmoW/4/2Bp3t+TxSG5RSd5UHxIr1vA4vnVwzdckbeBAbT8XpXlMaWUDqAHpXp3JGQLBhSwJujBbcDoisewLf0o9QqSA07ts80xUmeR3+s7t+JifjXKHCOiO4e6vqpWyonbs2vIUdOfryRgeEl/hSvK63PREC39HjB7w8l7+NT5F4nJigL+2pA71Ie/krDxoXKgf0gdsaH8d3t/FSEvrfOgUpXg+dQ/IpCZ3tutHfvBdh6Bh41v9hqDinb6sYHiSPhWL5AxgyyX0/q9eofOAn+Kr5CyYzKjkZpFFxpdWYE3pGdXOS+eRTp3WOL+eZkeWTX2jiT/iKPwxRqf5avf2fzhUf6yyHykjsPIxHzrLbScviJnP0ppm85WIq15GzWxJT60TN4rJGB6O9OnH6CXoibFP/wBDfqy8xOLcTZ9zKwIG+1t3fU/2lx5ocLKygS3ZT2KyBmXuzBa5j8itICpLEqVa9rfWBHG9U/LzHtLi4hfoLhUdR9qV2zn/AMaj92kxjeSDXzYpyusc7+bmby1sP2fyBc9+Dqx7rC3uNZS1XXI7E5MS4OoMaMR2K+UnzdKp1CuBHpHWQ023J251ZFuDclT23/4oXKEE7Gkcm5aaJz3nExg0xj5Y2mVJLql7nL9HNoN/Ab6R5QSAbMlQey2LjWO/EK6P7kNRr+K9V/Z6D/l2f9GFtWj5Cz5MQw+yrfhYD/WaoctW3JFT8rNv7v3yIPyq3P8Ats83S/ur55G75XAkqACSQDoCdBfXSvN+UJJxTE8Y4CO4RBfepr0XlPi2jlTISGUb/Aj41jeWeD5uSAn2nw4Lf9x2F/x+lS6Z1wl2r3jIzZFavkjEXwmUb3lst+2V1v8Aw+lZe1bDZcd8PB0gg5tNTcAG8uunaDVOo5Il0nNlJy4w3N7QdPorFAqdoCG5/FmqjZaf2sSZ5Cb3uo17EX/nxpO1HijUEhWefFkbPSYJVlw6MWC5kDkkXFzHmI3jjpVH+0PE3XBx/SWFnccRznNhf/W1MbCXPhsOp3Exg9zFvhaqfl/Gw2lNmOhWIp2IEC2/EGqPFFfqJdz0Msn+m32M3LoCeoGvRtuSn5KxvqsDj91wI/Pp++vOcR7DfdPurX8p5iMMBe2YQx99xzx/k9RT8yuUROB+GRjSK2+wMVbBxyE/1Szk/uB2HoB51iyKv9iufkOKW17Rz+GfDSD3rRZlcTMDqRmI10FfUQCvqcJLXZeIEc0cjGyqwzHqU6MbDqUk0fbeIWTEO6NmToqpsRdUUKDY7gbX8aSAoscRO6scVxcQnjfBw+tjexNpfJ5M5F1YZXFyDlzKxZTwYZdPEca9AwEajHR31uD+IAgH0ry/EL0G+63uNembNjLTwPfe7eXSb8/OpdSld9Uy3RybVdGjzqX2mPWze81YcnHy4pG+xKPAJnP8lJHUk9ZvRNmkjFw9RXE3/wDrS2p019Mmxfvfk2e1Is0iKN7WHmbD3mqPltAqY3IpuI8PDGeu4aRte2zg+NafZgD41FY+wLqOtgL2958K8/MjySSyyau80jN4MVA7gFAHYKnw3xpdF/ZXqWljfqyOWnNigjExld5LIe1WU6eYU+FL5atuSkebGwg7szE/uxu3vAqrK/A+xFh/cj3LnbK9IN1r7v8AmlOXsirh8BCv03abxSEgnzlp/EwtIYUXeygDqvYams9yyZuewUbaGOPEqR1EPb3AVFFXKHf/AGelPaM+xUZaveRif0iRuqFSPCeKqbLVxyWnCyyjicOxH7ssJNVZ/sfzzINLtlX5/o1m3IOdxSIPpNlPcLZj4AGs5+0iQNjFUfQhQeLM5t5Za1uy/wDqQd943/mU3rz3b+J53Fzyf4roO6NubHolS6dXkS6It1brE/VlUVrY8msbzeGjewYxkpY7v62ZgOzoSL51lWiNr2q72D/08g4Zz+K0XwqrOlKK7kelk4zfYQ5UxFcU4JuWWJ2P2miRj6mqYirLbE/OYiR+GYKPuxqsSnxCA+NIsKPFtBCszvI66mt2PhmOEhAFyUhAHbzIJ95qq5agc/Fb/wDlh/1n41oEwrczEiAnLBHIQOrmYwT2/wC9ZPlFJmxUh4AhV7FRQqjyFT4N5It1LqD7lNih0G+63uNaflmLGJRuBlv3hYQPIX86zsiXBHWCKuOUu1lxDRlFKhVJbNa5d7XtYnQBVA7jup84tziT45pQkikIq12TIRhsVbisYP3WzqfeKq6JFiGVXQHSQANpwVgwt1G48ia2cbVHQlTsXAr6pAV9RHFlFBcXOgv20R5OA/W7dp2Vx5L6AW+PVXAK7nzJ76AcSvzbfdb3GvTdnzhYY2I1iEkhP2FQm/u8xXnJS4t11rMTjbYRz9fCxL3Z3iQjyvUupjdFuilSkZOJLADsFNbOQc/ETwe3/cVoz6OT4UO1ck0BPUCapkrTRHCfDJM3mxpVXEsSuoEjZiT7OW9rfGsEhJGY7z0j3nU+prY7Rx4jjxMlul8kmC/eJIHvrKKulqm063b7FmsfhS7+wO1WnJxiJ7rvEUpHeQIwfOQUgFqw5PD+lAdcTf8Aug/KnZvsZNp0/wBRGkfGmCZOiuigHMNwJ1I4g2HrWY5aRj5ZA6klXSd1LbyCya69t/CtLyjBeewtcKb6gCy79/caoeVXSkwfZhZPWRAPcakxJcUWejmfgmimtR9lL/SVtximHmq/lUctM7KW06t1K/8AIfyqzL9jPO07+ojd7MYnExrb2I3J7iQPfXm8K6uzEXMkp/FI53W7a9DwcgXFRH64KeB1HravMsC+bnOyaQdwDVJp14329y/Vv6d+vsHka9aPkuF5mzC4+Ugn7toQazpFaLksuZSvASKW7iU//B8qpz/YR6Z3kMhhzdAesVMivsKvza/dHuqZFNjyEz+5mtw+Ld4IZFuLwqjW/wAIKDrw1S9Zbb0JTFTId6st+8xIx9TWu5NzqMA4I6QLKO8uTbyZfKs3yqcNj8Qw4yW8VRUPqpqXDayVXK/Yu1NPEpXzr3KUiokUZ6GRVh54MiuVMiomsDTPhXK6K+rBlliBUwK+AqYFaIPgKupbHZxP0gY18PlYt6JVOBVsHHyIrfUyqpHHS7jwpOZcu6H6eVcXZlWBXzx3BHWCPOihaJHHrqbdv+1NbEqJp49lfK8NY3EjYUHcekWUa+DH+IdVUOIwBj/rDlY7o97jqz8E7jr2Vc7O5QmBQsKWyqoYsbmTKAqi1rILXNhc349ddtSzSFlsVfpqbAGx4NYakG4J7KiwqcZU+R6GocJpNcyuCVPAS83io3H1HHk0Tf6aIFqBgvJEeqQA9gkBjJPYM4Y/dp83cWIxKpov9uXLByb3B773vf1qq29c4kAi3N4eCO3USGkb+dfKrifV4FI1zKCP3lBHmDSHKIXxuIP209IYxSMb8SXcrzLwS/BUFKf2coEoUb2Eg8ebcjW/WB50vkrsMhjdJBvR1e3XlIJXxFx41RPeLIsdRkmzWZUjkwshNwLBuy+it+uqvPI8KY5sSh4YqYDuD6Hyrf4gBnhhOq84F71DW39tz51lNoTiWaWVRo8shHaMxAPiADU+n+78e5Xq/wBuvX2ECKNhsZJGGCNlzqVbQG4PeNDqdRrqa4y0MrVrSapnmJuLtAiKiRRSKjYX10HE9VacXHJ6Q8ywGpGI90UZ99Z52LEsd5JJ7zqT51pdgwMgkUjpLNr3cwtzfqtres5l0pGL7pFOo+yPzoBYUMijkUNhVBKCNRIqbComuCTIivqkK+rA7LQCpAV8BU1FcKOqtEVK+VaMq0LYcYnFWiKtdVaIooGxyiRC1MDh+v1pUwtSC0NhpAwtCxgtG5H1Wt32NqcC0HGCyqPrSQp+OVF+NC3sHFbo0ksObGRAf3rt4By9U+3BfFz/AOYP/XHVrNjuZmWW2bovYX4kaGs1BizNiMWx/v79w5tBb+Gp8afEn6e5Tlrha9SeWolaYK1ErVNklF5stec+TMN4aInt6Ks3xNZHBw5Y1XqFqvuTmLypC5+jIQf3C8Z9Fqow6nIt9+Vb99taVitSY/UbxQJloTLTbLQmWqkyCURVhXI0uQACSTYAbyeoab6My1FJGW+U2vobaG3VffbsovIXye5utnpDHg2MjAyxo+ZMwLZQuUJIY7no51BIFwMtxpWAxsxY26IUeyqCyDu6+869dFw2KaNlZfok6cCGFmDDiCND2UvKBc5b24X326jScWHgk297H5c3HFLoLsKgRRiKGRTxAFhUBRWFDYVpxEV9XQK+rDbLZRRUWuAUZBWNnRR1VoyrXEWiqKW2Pij5RRFWuqtFVaBsYkRVaIqVJEo6qB30DkMUQYjsNaT2lq0H/wArDeSzK3wp8LQMZDfIfqyRn+ID40D5DIrdFltpsoVAoJkRNdSQfasvfcVR4fBc1isYvVOo/wDDG3+qtPtUWxeH6rxW/Eo/KqzEi80z/Wmf+H5seiCl43y7Dci2fcVK1ErTBSoFafZM0I82Uw8ttNZgPvTgKhHaHmHlUmWmGXvtcG1za4vY23XFzrUGWujszZu0hVlobLTLLQmFMTENCrLQWFNMKC4piYmSFmFQNGYV9HFfu8vC9FYpLcCIieGnXX0jBfZ3+7d+rUSVxaw/VuINLMKxbhvbkBIobCisKGwo0AQFfV0V9WGl0go6ChoKOgpbGxRNRRVFQUUZBS2PSJqKNGl6gooyCgYyKCAAbq6Fr5VoqrQDCIWoziyE9QzeK6j1FMBaBtIWglP+HJ/IaGwkhzFY0fKYZGGiJu7QGsfO3lSGEF40J3lVJ7yLk0Dbo+alkvbJhJZR3pGxA87U9hY7RoOpVHoKFJIOVsgVobLTJWhstGmLaFWWhstMsKEwo0wGhZhQWFMuKC4o0KaF3FBcUywoDimJipIEIgRcn9f80KZ+A3d1u340R+qgMKNCJbAjQ2orUNqIwE1DaitQ2rjAYFfV0V9WnF6go6CgpR0pLKIhUFGQUJKOgpbHImoo6ChKKOlAxqCKKMoqCCjKKWxiR1VoW0o/mJe2OT+U00ophMPzitFxZSF+8Ra3cfypblQxIoMbHzkfN/3iPEfutIqn0Jq0KeFAweHuyuQRYbjwYjOwI6wWUWqylw5Au2nUOPlwHfXOSOpiLLQmFMsKEwokwWhZxQXFMvQHFMQti7CgsKO9BemIVIAwoDimHoD0aFSF3FAemXpd6aieYI0NqIag1EAgTUM0RqG1caQtX1fCvq44vo6bRQN/63etCXojt4fHw3V1TSHuUx2CpR0oKUZKFjUGWjpQFo6UtjUHSjJQEoyUtjEMLVhgYr6kCw3sSVt3HrqvjPjTBmJ3nduHAdw4UmSbGxaLzFlAudLA39rLexYA3twJAGtuAqim33vft1+NMR4nU39ltD3cCO0UrLobUGOPCFOVgXpd6O5oDU9CmCeglb0YrQpWo0LYCW26l3ozUFqahUgD0F6M9BemITIA9AejvQGpqJ5gjQ2ojihmiAQM0I0VqE1caRr6uV2uOLtTR0NLoaMhpTHxYwlHQ0spo6GgY5DCmjIaWQ0ZDS2NTGVNGU0spoqtS2hiYyrUUNSoaphqBoOxjPUWahZ64WrqOs6zVAr11FmqDveioxs5I9LuamxoLGjihbZBjQXNTY0FjTEKkDY0F6IxoLmmIVJgnNLtRnNAc0xE0yBoZNTNQaiBQNqG1Tahsa44iK7XBX1ccXCGjoaXQUdBQMbFh1NFQ0BRRlFLY+LDqaKpoC0VRQMYmHVqKrUuBRBQNDExgNUg1AFSFDQVhc1fFqFXDWUdZMtQ2auGoNRJGNnzNQmNdahsKNIBsgxoTmpuKCwokLbIMaC5origMKYhMmCc0FjRXFCK0xE73YM1BqIVoZWtNBtUUjv3UVIrnf1e8D41ydyOiNP0fzrG+hqXmyEpUGwUdu/fxGhr6g5TXa2jb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03" name="Picture 7" descr="C:\Users\pauli\Desktop\so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28800"/>
            <a:ext cx="1947292" cy="218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zerwony Krzyż Torba z tkaniny | Spreadshi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112063"/>
            <a:ext cx="1405694" cy="140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1" descr="Kawaii kreskówka zegar alarmowy charakter wektor ilustracja rysunek  Fototapeta • Fototapety emotikony, zegarek na rękę, alarm | myloview.p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13" descr="data:image/jpeg;base64,/9j/4AAQSkZJRgABAQAAAQABAAD/2wCEAAkGBxMTEhUTEhMWFhUXGB0ZGRUXGBoeIRgVGRgXGBkdHR8YICggHSAlHRoaITEiJisrLi8uFyAzODMtNygtLisBCgoKDg0OFxAQGS0dHSUtKy0tLS0tLS0tKy0tLS0tLS0tLS0tLS0tLSstLS0tLS0tLS0tLS0tLS0tLS0tLS0tLf/AABEIAOEA4QMBIgACEQEDEQH/xAAcAAEAAgMBAQEAAAAAAAAAAAAABgcDBAUIAgH/xABHEAABAwIEAgcECAQEAwkBAAABAgMRAAQSITFBBVEGBxMiYXGBMkKRoRQjUmJyscHwM0PR4RU0Y4JTovElc5KTo7KzwtIk/8QAGAEBAQEBAQAAAAAAAAAAAAAAAAIBAwT/xAAiEQEBAQEAAgICAgMAAAAAAAAAAQIRAyESMUFRBMFhcYH/2gAMAwEAAhEDEQA/ALxpSlApSlApSlApSlApSlApSlApSlApSlApSlApSlApSlApSlApSlApSlApSlApSlApSlApWG8ukNIU44pKEIBUpajASBqSTUKsOtzhbroaDykAyEuuIKGyR95Wn+6KCd0qteOdcNq2VJtGl3ak5FSe42D+NWvoDUcHWdxV0lSGrNhvYrDizrEAhQCj5DWtmbWdXbSqVZ6f8YG1kvwKHUmPRWW+vKuxw/rew/56zW0mY7ZlXao8zEEDymnKdWlStDg3GWLpsO2zqHUHdBmDyI1SfA51v1jSlKUClKUClKw3d0hpCnHFpQhIlS1kAAcyTkKDNSq0411yWiCU2jTl0oZYkjA3P41CT6CKjqutbibnebt7NpH+qXFknkMCkz8K2ZtZ1dtKpi06zeKgyu3snB9lCnEGM8yVqUBXe4V1wWxKU3rLtoVGAsjG2TpktA/SPGlljerJpWvaXrbrYdbcQtsiQtKgUkc5GVZkLBEggjmKwfVKUoFKUoFKUoFKUoFKV+E0Fc9fiVHhRhaUjtmypJMdonPujmZhUfdPKvPrHDytUBKuzBEqWMM+AE/v5VYvS3jY4ndKeJJtmFFu3RMJUQe+6o+JiN4A0g1wrsc8uQAj4D9a64z6TdNdshMQBloNh6VuN3J1Jk/p56JFaNfaD+/3rXZDqNvlXKPGcM66arO9bzb8GACpfmMXqdGx4CToRXKt5O5A+ZHIRoPL41r8S6QpYlplMuaZaJPiRqfujnqdKm+mz26F6+bBYubZ3sbokAMtDuuJnNLiCcxrKjvsNrq6vemTfErfHAQ82cLzUzgXsRzSrUHzG1ec+iPRO74m+QyCRP1twucKP6mNEjw0GY9G9EOilpwpgpbIBVBdfcIBWRzJyCROSRkJ5yTw1x0iUUqL3/WJwtkwu9Znkglf/wAYNcs9bvC/dddV+Fh3/wDNSJ5SoGnre4Vu64kcyy7+ia6lh1icLegIvWZOyyUH/wBQCgkN9cdm2tzCpeBKlYUCVKwgmEjcmIA515a6VdNXuI3BcuAfo6ScDAJwtbBSgPbVEyTz5ZV6nYfStOJCkqSdCkgj4iqt61OrH6Riu7JID+rjIyD3MjYOfn567PsV19ATgBbOIEZKAyI+6OXiflWotJB1zHy8K4/CeLLtypBSotz328wUqEz4iN0+dSottqSlSCFhQ7sDUfdRsJ1KozBr0TTnZxz0PnScvl5xvXRt7raMRUIIOpHInRI8BJyrUes1DMiPDU+tYWXsOlaxi6TWC2WPqlqQy64O2ZQSGwoAYCUzA5Z+GmVdfqc449b8RZtkLKmn1KS41mUghJIWjPIgjMxpOu3w1cBSfrCMMRhIyjlG/l89qycHfHD7lu/YZwtolLyCZUtlZGJSU6Iw6iMMiNprlrPIuV6SFKw2lylxCXG1BSFpCkqGhSoAgjzBrNXJRSlKBSlKBSlKBUP62OLqtuGPlBhxwBlEGDidOEkEaEJxH0qYVWXXcSpNg3nCroKOHXuIURrlvvQV92YbQhpEwlICZGZjcJ2nmrnXPea1J9c/zVufAfKuuvvSGxi5kElPqrVf+2BWo+wlIxLVPidP9oH6fGvTHJyVj4V8YwMyQANz/ev3iF6lIKjkPmfAf0FRm+vVOZqyTsjn50uuNmeunf8AGSpJDasCdCue8ry5DxrLwLhjKSly8cU20c0sNCX3/BI/lpP2lRI0B249hYrdIV7KQcjH5DepDb2yUTrJ1UTKj5k1HLpXZEsd6cXnZptuHtNWDCfZQ2A45HNSlDCCdSdeZriqsw4rHduuXTk/zXFFIPiZz5QnLTWtQ3GEZkJTvnHxO9abnH0DJAUo8wNPKchW/HMT21JmUtIMhtCTqAhCQdtABlpqrlWcXRVkNNwDA/3K1VygeVQdzjjv+mgciSonzjX8qI466TncpTyCWgYGmWWXnr8qfKRvKnnbgRMqV7ow5/7UHJI+8vxr7/wtDv8AGbQRM4IBJOxUtWZ25DzqBW3HnUE4bkeamhJOvKfUnfyrfR0pfgSWVjUpSSkxzMkifOfKs7DiVDg7TZKrVx22XrjYdUkCNyCYOWug1867dn084lZgF/s71qdTDTsTtAhcZbZzkSMxCmOlYITibUzP8xaSUJP3cIzM6E6HcDId7hqkK77Su0O7xUDHgCMk+ScxIkwaz4yna3OlfDrLjOJ7h6ux4ikS5aOgNqegaEKy7QbKBPIxkRXPCOJrs3FSlUYil1lQhQUDBIB9lQ0jfw2nPELFl4CRKxBS+DhKNwUEEQJ0JMTIxTAqI9NX3ThU7hdWkwLsSFrbAjC6IGJQMAOQFZZzIjOWK711eJ8UQtKS2oKCxIjbbvb4vP8ApXPSqctP6VGLK5UkyiTPtJG/iPGpzw1lpTIU2rtMWo5K5K3mdE75xi1rrnSbGiyuDlE8zt+/jXZtHEkEEY5BnF7MHWAdfxH4ia5F2iDrnyG37+POK/WFqUQkHLl+8zW1K4OpPiRXZLtlElVo6poE7tHvNnygkDwTVh1T/UyrBf3zYMhTTK8tJGJJ/OrgrzX7dYUpSsClKUClKUCq267rf6mzdIBS3doCp+ysKSf0qyaj/T3gX02wuLce0pEo/wC9QcaPLvAD1oKmvnwkEJAMb7Dl5+vpFQrjvFglUTiXy5efL5frX1fdIFuoSEpLcCHXVj2Vx3ggZZ/PPOs/QXoA/wASXibBatQe/cLElRGoR9pXwA3zyPb5cTM/tHLKyeuXFYYUUjEtaskMtjVSj7qR8SchJIB3bHo8FntCT2PuqWILv3gnXDyHzqZ8YSwtX0KxSEWFuv6xWZVd3KcipREFaUn05ZRGpeO5mTJ3z08zt5CszO+6WuQpMEgZbAeHpXNveKBPdR3lfIef9Kw8Y4piJSgwkZFY/JP9asXq66pi6EXPEQUNHNu1zCnORc3SPu6843rW+fTJlAuj/Rq94kshhtTsGC4rJtB5TpPgM6tDgnUsy2Ab59brmvYMd1Mcio5kePdq4bO0Q22lttCW0JEJQgABI5ADIV9KZEQAP6+fOuNtVxA2OhNi1BTaspA0EYsxBGJapUsyJgRsdqg/WH0ycs7gWts2hBSlKlOKTpizCUoEBOUEnM57Vdi2gDOc7c/TZI8fyqvunPV2m+dFw26GHMOBaijGlSBMakHHnEjYRSNcvoB0i+nMuIuGUB1opxCIQtKwShZmVEnMYRlnOhgdfifQ+ycBNyw2CRsgIWRtARHZjTWT8a+uh/RtvhrRQyouOrMrfUmCogQAkSYAk77mTXUVaEmVTJ0HvHXlplyzy3rWK14t0CBxCzdcbSf5LpxpiNJyKRHOT4RUG4lw24slkuJUyqQAtGbazmRM5bEwfOvQrNiVZJACRqZhKRrKlD4wk6e8NKw3aGiktJbS/IIONILYB1wo97xJgaHOt6KXseOqWoIfAQo5oM9xR88ziMjMyTOdZL62UtQbHeWrYaAfr5nKt3pX0HWyhS7WXGfadZGeADdCveGpgaTkTOXA6O8YDOFLh+pVIDgCcaR9lRPuzz/6XNJsa/HejK7cBxtQVlK0CTgHP8O3hWjaX7jK5QCJAxonJaTG/jz+M1ajDfdiAlB1SDJVIzxqOsjLyjI61Fr3gjPai3Kg206qGH84t31fy16ksrP/AISSY1nL69tlY21suNh1CpnLBulXIjn+xNa6RBzkT+Vcp62ubG5UhaMD7eS0riFJO4O4OUKFdU3za0dsiQB7ZWRIXuIHyO9XnSblZHUjbzd3zgSQlKGWxOpVClKn5VcFQbqc4Opjh6XHAe1uVF9c6wuMAz+4En1qc1wt7XSFKUrApSlApSlApSlBX3GeqazuL76UoqS2rvO26ckuOz7RIOQPvAanOdZ+etLjf0O0bsrMBD1x9W2lsAdkwkfWKSBAEDIaaztVh15+4pxQXt7c3qieyCuwYkwnskHMgjNWJUmE65itk7WWtNtkIbDTYAQkRAMDzWvmTsOcVHOkN6AexBMxK1AQEIOyUmMyNzB+NSDidyUNKdIwoQMiQASdAEJ0TMxJlUeVcXodwL6bcpQrEoAh19WZxH3Wx57zsDGldtXk4mR1+iXACzau8UcYTDTZXatOZpKgMnVJGas9JiInka5HD+sDibT/ANKVdOLJgqQ4ruOIkd0I9kb5pAjPxq/7eySpKkuAFBThUkkFOGIKVq0IjLCnwqPcN6ruHNvpeSh1eE4kNuLKkJIMjCn2iBl7SiPOuXVrHaeBSlRykAwfETXyq5T4/A1quveZPIZn1jT0r8F64f5fyVUjKpxPn4f1nX1rVdZUvMnLmdB5A6+uXhWXtTIKkGRp3TX468T7QV4AJM/28/nQaqmwDCASo76k/wBB+mk1gcaSmcfeVuhJy8lq888I3zAFbTr8D2VJHIAyfMjM+kDxNaa3DshSB+HvR+Sfl61o17xRVCV7aNIEAHbLQeZk5yBXJ47c9hbuvKTKW0KX2STGIpE95QBJzjODhOuGa7jbJjJCkp/CZPxH5iOaTrWO/LeBba2ypK0lKkqBOJJEEEnwMRrnllQUNa9Yt+HA8VJUgHEWQlKUhOUhKvaCs4xSVbZiQe30/wCjqUhV5aI+rWnE+ylOQSRPaAbfejLcb1IbfqktsaXHnnewTOFlRGkyEyO8QOQzzzI3mr7qUoISA22ciVaqGhEfKBOuZqv9FUf0Y4kqU2ylyiPqlmYKRmUeMfvlUiv7ZpTam3MwoRsT4EcoOY2kVF+l/CFWr5aQlSW1HtbYq1SQZKI2IVsc4IOeVdbgSjcNhwmBnjJIEKHtSTkn1k5gwNavN6ipZwHhrfHLA2tycN/ZQhNxEkoM9moz7aVAQoHcTkTXB6HdVV07eFN62WmGVAOGcriCClKOaDAJOwy10zcJ4mmyvra7bnsVHsLhZySpCyMKhiMnCoSVHwExFX/XO+vSpRKQBAEAbDlX7SlS0pSlApSlApSlApSlBGesnjBteG3LqTC8GBEfbcIQmPIqn0qqOHcLQw02lRkpSBKs4MSrCPMnSNNTUx667qRYW8x2lz2hndLKZPzWmohevBJ75OI6JiVKJ2Cds+Y8CneumInSL9MrwLWhomEJBdWYJMCQkZDLOfDc6VY3VbwrsbJKiMTjx7Vw+ylOKMCVrOZhOE4B9o61Uz7Jubsgkp7W4QxhzVCUkBRJmYGsD9K9A/4klICWQAAISqNAMoQkZJ12z5msrY6QQEwXFRGkiI/Cj3ds1Z+Fc/jvSq3tEpL6+yS4rADBJKjn3jBwgaknTlX6w2SZUTJ294nl4a6DPLesfSDo81f2yrdxIwe0FiPq1gGFg6SJOWcgkSNKlqRcPUkNBRIIjFlmCMyDO+X9q2EXwImFR5VUvB73iHCWQy419Ktkght1OKEpkwQYOER7qhHIxWZ/rBvbhHY8NtCXlCO1WcWDxACcI81EAcjWCxWOlNqu6Nmlz/8AoSnEUQchExOkxnGsV1lDl8agnVf0EXY9q/dLDt28ZWsEnCDmRJ1JOZP9M5txB3CnLU5AeNBr3FwlJ5q56n9/vKuRxXpVa2i2k3GNCnSQglJjYE5ZJGYEnnma6YSUnAgSvVSzt8a43Szoum+ZLSnFdoM23EicCvEHIpOhB12gxQdtu47USgwnmdf35fGsSsIBwCcs1q0FVKjjvEeGy1eW5fSyO642o4VI/EAZjTCqD46RvPdPLi/bw2NusYhGM5hEyMgBhB1zJPlvQSCx6RMPPrt23Qt9tOJwqBhKcgcOxIxDLbQ1mfdAMpla/tq/+o2HLwOqq4nV90GFo1iJxPORjcz2zCUjkDvqdcshUocwN5JEn96n9B8apiC9YXAlu2i3p+sY+tT5J9sE7d3FkIkgZVXnRu5AdU2IcC0h1IkhCVj2iQdSBuchBq73LZT2SvZOXhByMDf9eYqiG7f6JcgKObF0WiDkSiYn4GqlZU0u+DKuGlpWSpSkkJyySY7sDzAg5eGMZVb3Vvxj6Xw21eJlXZhCzzcb7iifMpn1qqXL0qOECfuJ+Oe5+QymDUw6kXyG722VEtXJUAIyS6kKAyy1BpuGVl0pSuailKUClKUClKUClKUFS9bZUriNilK8OFl5WKJjEUJMAwJy3qOtsJSCU5A+06syVDzyKvIQnLnUh60x/wBqWhKQZtnAARIkLBk5H+2uWtRm7upOpUr5D1B/9p8lKEiuuPpGkR6HDHf24MQXHlz5IWZ+VWAnrFsW3S3LsA4VPhEpnTXFiI2kDykVX/QFCTfWyVrICk3CZAxFMtOgQOc75RrlFazvQ6+QrsxbKXmUpWIwK1AOKY8czlvUqj0YzgABJCyoCEIVIIIkY1jbMHCnwIFbLj8iFejaRkPTbzMncAVwejtkpi2ZZmOzbSkr95UCCROSBMwZGmu1cLpEhd3ef4eCpu2aaDtwEkpU6VmENk5KCYzIgeWhqLeTtVnN1eRO+F8UZUEoDzal/wDDS4kmZOsGSf3lXcbbO+XgP3++dV/a9ErJTKUfR0JgZKQMKgZMHEM585rr9B7909vaPuFa7VYSHDqtpacTZV96Mp8vOpzuadPJ4rj7S8VpX38RrlJ+OUVtBXoOZrBetFacsiMx51TkwoR7fifXU19qRAj2R9kanz5fvSsbLuIynJfvJPPwmswn7BnxoNFSSVgJGFOcxyjc6n95mtG0ubdhvC682lUmEqWkZeAJ0rQ6wuNu29vgtyPpNw4lhtWobLhifQSfOK5/Dehlqy3hW2Hlx33Xe+pajqSVaSanWvi6ePxXf079upTqBgzSRsdR57j5Vi4qWLRldxdLCW0DMxIzMAADNRJ0H5VDuDK/wq7YQ0o/QrsqQWVKJDNwBiSpBMkBWYIH9I3+tXgj99ZhLeS0OJcQ0TBdgKSQE7ZKJlXLWDNVm9nYnWbm8r84J1lWl252Fsh1LxHcDqACv8ASpQ0G8ZZwYNVB1iNKTf3oVGLEhZ7wJlSEKOY1Oecb12Oh3Qy6F60t1h1hlpeMqX3VqKR7KYzVJ1wiAJJ0rmdY7qfp92EpCQEtJABmPq08jB+dX+fSKkbdz3Rh7iSJy1VvmdT6QNc6lHUwuL+/SNFNMq+GJP6/3NRux4clCErfVGQgakkDTKST4CTnlEVJ+qlQVxO8UlGFIt2hBic1EgmCc8vPnVb+k5W5SlK5LKUpQKUpQKUpQKUpQVP10Wx+lcNcAyJeaJ8VJQUfkr4VF3cDeXtK2SB+g/flVgddtkV8O7ZIOK2dQ8I1wg4FfJU+lQRtsBIUjuJV/MVmtY+6P12nlXXFTpCeCXKmb9kKEYLopwETAd7smNdfHTer6tbYkz7SvtGMo5bAAyIzjQ4DVC9KLPA+oiU9o2FoKoJK24+EgA+vKrs4Bxw3duy40PbQCQNlRCgfEEEZ8tDU1sd9vAjMmTz8fDefHM8yRUL6SOuWt6eI9mtdq60GrgpBJaKCS27AzKYyMZDmZAqXtWyUmXDjX9gfKf38KyO3OI4T3iP5afZTt3jp4Z+VTZLOKzq5vYj1t0usgylabhC50SgyomchhGYPnFbvRFKmk3F7dYWS+sGXVBIbbSMDYJUYxEbeQyrOjhzCFlfZthz/AE0hIB3BIEk/PwOtQvroS99FtlY1JQbgJJJIAJQrDIG2R1nXaoziZdN+S+Tkq2bW5QsBbaw4DosEEH8MZev51uITzryfwXjdxbLli4daXOecpUNgUHL1J3qxeE9b7yRF3bdphGbtu7Az2KF7/wC6tlhvw7z+FzXFoleZGfMa1gVYCM3FxvJ2qqOL9coSgFiyelWQLzgQNPspkq+VQTinSm9vzD76yCcrdklDY/Ec1K+JPlrTsZnxb19Rd/Sa0au7Y/QXGnHrdxDyQhaVfWNmcKoORImJ3rnMdLrRSCXHUsLSO+26cCkKjMd7X0qFdU1ss8UWkLJSLUlYSYSlRcSEjLXc5yeZq3L7hVuoy62l5WgxpBiNhIP61lzNNzu+O2RXfAsXErth5qUWdmVOG4UmA6/GFIRiGYRmZ057VPLq9S3OAHEdVq9o/HTwmPAKFfrqlK7qAIToBASgemQ9M8sjtXwjh25gkbkd0b5D9T5xVZzJOI3u6va4z2NzOYB9454t8hqrnHsjOAmqG6SOB27uQmT2lwGwokaJIT5bf3q9ulHGk21s8+iFYEE9orQr0SB9olRAy5yI0qiOjlspdw1iCiUguqP3joTOmZn0q4ip5b2+eJRKlaYjy8BoB4QB92pT1NtYrriT0yMTTQOolCFFQ9CRUdaT3cSiAgCZ92InIar+QIPMVOepazKeHB5QhVy64+Z5KVhT/wAqQfWt3WZT2lKVzUUpSgUpSgUpSgUpSg1OK2CX2XGF+w4hSFeSgQfzqhejy+zbUy6Pr7damF6ky2cKYnQYYg+GUV6FqnetLhItb5u9A+ouYae5JfSPq1H8SQRyyJqs3lZUL6Wsqea7RCc2jjHiPeHjIz9K6/VR0iDWOzUs4F/XMkJMqBjtG0jwIkCftV8Xl7qE/E/3/WoNc27ls8lSCW4V2jC+S9SjPQHkdQd66aiZV/quD73cSfdBlSueI7Dy55wRNZGVqUMKBhT4ZDzJ3/eZqvbvpIXeEvXbBIeSAhad2llQSTzMAkg+A0gxAejXGblm5aW084VqcSCjEpXahaoIIzBOe+hgjOo4p6Rt2UNwVZnb+w5fAVqdJ+Ef4jbOWx7uMSlWuBac0K9D5ZSK27KwJMrPpufM/v0rpqukNiBAj8/E8/iedS15i4lwd1t1VtcJDT6NQckqTkAtJ1Xi2iua4hCCQVqODXCmYMxnsn95bV6U6RcBYv0BN20Cn3FEEODQ/Vx3k5jMkxkJkVDrjqkW2FC3vlNtrJPZPNJdJnWSIk+h9a56zfw9fi/kfjd5P8Tv9xSrqwTJO8TmQTyxaf8AStixvCghKUFalGEoEypRMAQMzPKrWa6qnVIDTt+kM6YGrdIkTsSdZ3Hxqd9D+gFnYnG00S7H8Z04nNNsoRlyApM38q8n8mc5n3/zn91qdWPRVyzYW7c/5q4IU4kZ9mhIhtseQJJ2kxnFS82pV7WQ5DfzNbgqM9YvGnbPh9xcNCVoSMPgVKSjEfBMz6VbxOw4Up7qRiI91OQB5k7eetc+7bKvbM7hA9kb5/a8zAyrzv0d6bcQYuG3FXLziVKTiacWpSXELUBCUHJJ3BER8jdXT3pm1YMqUkY3CcKE595zzE6azy3ByqrLBAOuHjqS43ZTKUw6+BsAJbRORE+1AiAUnOuB0UaSEreKO+6cQTslA9mRoTqZPMHWoy2HLl89oSta1Y3lbmTOH9PAVMWNkx4BCdPUjX0+IrpnKLWTjbq3kpt2ziduFhlHIYz3jlmQBM7Z16C4XYpYZbZbyQ0hKE/hSAkflVS9U3CTc3jl6sfU20tMZCC8r+KtIHIZTvi1q5K56vaqFKUqWlKUoFKUoFKUoFKUoFc3pFwVq8tnLZ4ShxMeKTqlQ8QYI8q6VKDzrZW6rd1y0ukqVcsmAAP4rfuupOiUkRKvaHxFfHGbcPoLS+8fdba0QrPvFWq1DWNOQ1q2esjoZ9ObDjJwXbIJaXoFjdtf3VfI+s1pwZ9tSVIWktutnA6wR3krGuW4PM93LQHOuudd9VNiDWj9xa3HspUsjCpsgFFw1Hhko+I8fKrZ6BcP4OoC7tmgl5MgoUVFbStwUqVhRyxAAciNKi3SBlFwkIUM5lBTmoK2IV57DLYnSoY61cWTqVlRQvZ1OYVJ9lwHL0NZckr0h9OW4DghLY1WTCRzlWqj4J31kGayWqfeTt/OcEQBr2aDkmM8zp5VWfR7rOaXhF+nA57i/wCTEZQEglG+xqYI4sX4U0oLTqFgjCBzBBIHxJkGCPZqeNSFfEEonBmo6rVmT8duWg5YtK1w+Vd9SglJyxrOR8p9ry9nLQVq2VrOZ7x5kd0b6HXfM6jaRVOdcVw47fhCly0hoKbk905d8iclGcsuXhSRr0LatpQMRP8AuJkny/tnW22oq0GEeOp/p65+VU71B3Lqmn0kqWy2pAaUqe6pSSXEJknL2TA56Z1bTt8hsStWfL5ZfvzisG6kRWDiDDbja23UhaFpKVJOYUkiCDXLf4wMJcWpLLI1cWoJEb5n9ORk1X/S3rlYZBa4en6Q5u6uQ2k8xoV+kDxNZwa/G+jHCeFEXboWFD+CypZWoqGgbSeX2lZJyNVPx3iz15cF1YhavYbByaR+8ydz8K17y+ub14vOuKdcORdVokckgZAeArscLsEoHdEknNR3P5nyHzrrnKbWzwmx7NuJAGqlnLEfHc+WmVdRtl151uztEHtX/wCYoew17zhGoSBMExO1YVOYCgJQp55xWFptMd5c7DQAHU5kc0mrk6uehn0FtTrxC7t7vOr1CRs2ifdTz3PpG71z1GSJD0e4M1Z27dsyIQ2mBzJ1Kj4kyT510aUrispSlApSlApSlApSlApSlApSlAqEdP8AoGm9+vt1Bm8QIS57rifsOjceOZHjpU3pQedE3i2nFWz7Rt7kDvJUc3AfeQrdJ+7JPjE18qaLndSnEDrIyPPLP9ddRV59Kei1rftdndNhUeysZKQeaVajbLQ7g1V/F+inEuHpPYj6YxPtoSO3QnPVJycIyAInfKumd/tNyhHE+h6W0yh0IWcwyRiCtZgDMfMCNa47Sbq1VjQHmN8TJKknLIkTEedTPhl6w4TgX9Z7wXkuR9oKzy9dMorfLZ233g5nwGp8+RnOq5KzqL2nWTe91K3GHkj3VpKJ88EA+UeldTinTztUpTd8NYeAzALwOE7x3Th8gRMbxWzd8JZVm82hROxAKj5q23yT5g5muPd8Btif4KQTolMyd9jlr8PKs+DeuqnrYcbbDdvYNMpGQSHRAE55JQB+nMGuDe9ZF6ok42UHmE4z/wA5IyGQERXwrgTAP8IT9kEmPMz+XyrMnhSE94oSknQJSJPIACt+DPkjnEb25vFhby3X1bKcJgfhByA8BWS34PP8QzHupyHqd6lKbEnaAco3J3kifgJPONa0r65baIRMrOjaczPkmc/In8W1VMyM7WuhATkAABsK2bJTjrqbe1aLz6tEDRI3KzoEjeYHhvUj6OdWt7ekLeBs2DnKh9asfdR7n+7PwNXL0X6L21g12ds2Eg+0s5qWealHM/kNoqdeT9Nmf24fV/0CTZS++oPXixC3dmx9hudEjSdT4aVNqUrispSlApSlApSlApSlApSlApSlApSlApSlApSlBwOkXQ2xvf8AM2yFq/4g7qxy76IV6TFRC76q3W5NlxB1APuPpS6I5BWSgP71Z1KCkrzoVxlsGG7Z/wAW3ChR/wDMgD0Nc9fR7ioyPDFj8L7Kp5yQryyEDeKv2lV8qzkUGOj/ABWIa4WoK+0t5kc+agP+vx3bHoJxdcHsbZkkd5TrqnFaf6QiJ90QOc73fSnzpyKt4f1SLV/nL91YJBKGEpaBA0SVZkp8Mh5VNOjvQ6xsv8tboQr/AIh7yzz76pV6TFd6lT1pSlKBSlKBSlKBSlKBSlKBSlKBSlKBSlKBSlKBSlKBSlKBSlKBSlKBSlKBSlKBSlKBSlKBSlKBSlKBSlKBSlKBSlKBSlKBSlKBSlKBSlKBSlKBSlKBSlKBSlKBSlKBSlKBSlKBSlKBSlKBSlKD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10" name="Picture 14" descr="C:\Users\pauli\Desktop\zeg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25144"/>
            <a:ext cx="1405694" cy="140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Pamiętaj!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Przestrzegaj obowiązujących przepisów związanych z występowaniem epidemii wywołanej wirusem SARS-Cov-2.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pic>
        <p:nvPicPr>
          <p:cNvPr id="5122" name="Picture 2" descr="Ministerstwo Zdrowia on Twitter: &quot;Dbaj o siebie i innych stosując proste  zasady: 🧍↔️🧍 dystans 🧴🤲 dezynfekcja 😷 maseczka #koronawirus #DDM… 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91779"/>
            <a:ext cx="5957495" cy="335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23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503920" cy="749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 smtClean="0"/>
              <a:t>Bezpiecznych i radosnych ferii </a:t>
            </a:r>
            <a:r>
              <a:rPr lang="pl-PL" sz="2800" b="1" dirty="0"/>
              <a:t>z</a:t>
            </a:r>
            <a:r>
              <a:rPr lang="pl-PL" sz="2800" b="1" dirty="0" smtClean="0"/>
              <a:t>imowych!</a:t>
            </a:r>
            <a:endParaRPr lang="pl-PL" sz="2800" b="1" dirty="0"/>
          </a:p>
        </p:txBody>
      </p:sp>
      <p:sp>
        <p:nvSpPr>
          <p:cNvPr id="4" name="AutoShape 2" descr="data:image/jpeg;base64,/9j/4AAQSkZJRgABAQAAAQABAAD/2wCEAAkGBxISEhUSExMWFRUVFhUXGRgYFxYVFxcYFhUWFxUXFhoYHSggGBolHRgVITEiJSkrLi4uFyAzODMsNygtLisBCgoKDg0OGxAQGy8mHyItLS0tLS8tLS0tLS8rLS0tLS0tLSstLS0tLS0tLTUtLy0tLS0tLy0tLS0tLS0tLS0tLf/AABEIAKgBLAMBIgACEQEDEQH/xAAcAAACAgMBAQAAAAAAAAAAAAAEBQMGAAIHAQj/xABCEAACAQIEAwYDBgUCBQMFAAABAhEAAwQSITEFQVEGEyJhcYEykaEjQlKx0fAHFDPB4WJyFVOCsvGSs8IWJDREc//EABoBAAMBAQEBAAAAAAAAAAAAAAECAwQABQb/xAA5EQACAgECAwQHBgUFAQAAAAAAAQIRAyExBBJBE1Gh8AUiMmFxgZEUIzPB0eFCUqKx8SRDU3KSFf/aAAwDAQACEQMRAD8AtuL7rMcNYurbuM7XHATvjtmYw2itOU/kKEx3Z2y1hc1x7S2u9ZiwXMzOQS7/AC2HIjaicLw/EIVKXLAa5/VuEM7vl5rMAjcZYAE8624lYxWZ+6ZEDEBQoQtddlEteNzZQNIWTA9K0p9zPPatao5xbSTFS3LWUwafY/sveGe4sMFBZ28KAsJLi2o+6PONjA2pVw7D97cVS0SQJNXUk0YJQknTBlFHYrHNcVEOgRQNycxH3jPOi+0HClw9zIrhxG4paooKnqCScW0zAK3UViipFFEQ3tWGOwkUX/LifLoP3+lRYX4hrA59NNas3AMDZu5izZYGnnHrSSdFMcOZ0VfLW6rReOQByBBA0qNVok2qZoFrcJR+Ja2VAUa6cojTn1odUrgtURhK3CVKEry/cVBmYwPqTyAHM0ThP2kuMtoBR8TAbE6b8vn7UgscIvXvhzZoJIgSQNyAI/Oab4riDNcViohCCFPMGD4o66VLgcXiHvBkc5yevhjpB0yiTpr5VeMWomd5FzebE/8AwyEKl9QeWjTMHlvpzr2zw3M4yg5jO0T6kxv5mmOPwb2WyvE76a+v1/KhwxHUfSqqKatEHkkpUxtwLCYmwrpcRihIIYDNBG+bLMTpr/ppm8nU60sw/aB1TKwzHrMSIjWBrsP/ADqQsVxRzcNxSVmPDuPPTpM1n7OTepr7WFKmPSlalK2wN8XEDczuNdCNxRuFQTGUH15RzqT0KpWAXLBBII1G9Qlaf4woVgEgNz3kj+1J2SgnYZRpgwEV67b+X1qRkqMrRFB3FZZtSY8mPyUmpxZB+8B6z/YVbeyfDbLSWdCQCNJ2KkGcwHKaEpUh8WNzlRRbllhMgiN/7VCRVs7UWrWbKrJpylgQRzIy6mqy6RzB+dGLtAnHldEdmxmMTB5ef12/cVMuDidmOwmMp+Ek7+ZHvptp5hl8U9ATpIJ5aRrOtFkElYmfCfKPMwB1osMSK06rljnAGUkTAP12GvUztQ1/DAnbWIzZtM2/i03JPP8AM0ZdC5gvWdNi48Y5DQmW96j8WYEQsnMORJPwwQIPI89/SAOKHwzDWNImeo11HyPtQ8U14jdMADQSw0zacisnQ6zpA0ApYRTIV6HQMJwVBcIu2Ta7mWtXrZyhkBHx5NM8RMjUTWcZwad298tcRbhGcWgLqvBBS8J0tmANdI+p9u3nxFlbttnN62qybVwKMzorxlbwuJgEb0m4x2kvtNsSga2EuIygEPqLmXmAZqKTbNc5QihRiOIXXJJdvEArR4c4GgLhdGMczO1QppWqipFFWMLbZuWJ3M1sorY2oAPKvVFcKz1RUirXqIelPsFwObFy87BFVd2MR4h/mlboaMHLYSKtT2yRsaWXseZhNupGp9uVF2+KKLagkB2MEn4dDEj8NDNzY0nV2xuGjHNJx5qpWGAVIq16q0e7WzbUKhDiczTv0oipAipRORMoic3P9/KtVWpVSgciMLVUv8UD3g5EohOVfyJ8yYPlpVo4q2WxcaNkb8oqmYbB5jbBYDOCdeQzZRA5kwYHpVcaWrZPJelDCzbbFXix8KwzGATlRZJgc/bmax8A9pO8ZwjGMqjMHMk6kEAqIEgnfSrjwshvBkN28bLMuiq+TNbkMoMfhIVjssGJo7HcAFtLl7FXbNq0AuZ8hdzqQMxuM3ilgB8XICl+0cunQt9hc1a1ZzjD3YcMwzAbgwZERHiB9KZcT4rbuoqraVSECkiJEEwNQZEa6Zd6vvAOyXDLtpb1vNfQzDM7jVSVYFRlgggggjSK37T8P4fgsK+IbBo6pl0AA+Jgssx+FRMk10uKxt3TDj9GZ1FrmWvnuOUedFY29ZdBltlLg3iMp0Xly5/s6dH7OYbAY3CJibWHNtLobwkmVILI0akb5oI5Gqzx7sYUJbDsGX/ltow8lY6H3imjxUJPXQWfo3Njja1F3CQtogRIcFg4YQ0GIZfxAkD9mnjW6qmJ4e9m5bBLQWHLaToCJ3I5VdblmKSdXae4I3VNVQEwMR+9aiZKNe3Fa2wAdf3+tKGgB0qFlppiyDt+51oJ1rr0OrWkCMtT4PEsp0MDK4+aMK8uLBj68j6HnURH96EZRmrQZQnjlUlTB7zlt9agZaJZaiYU5Nm2CskmfUDnrp1BHP1qa6s6g6ASNz5aEmSQRy11GvQJlqS3f2zZjB3nUDQQB5AaCYoUNGXQnlZCxyOmk65ROuw+KecCfOo7akkcwRIJloht9SJ09/lUzOMoYkfdnxdW10jXnoOhj4aAvYmQQJMz8QGnmI57n351xS6IuIJAECAZPLUyYJ5jQ7SaAijL1930OsmdhJOsbep+dDMKZCN6jjgXGRbbJdUNZJuFgFHiNwAajYgZRpyk0vxTIbjFAQhYlQxkgTpJ60OtSKK6uoXJtUbos1Otg/v86hWi7LE6H095kTXCkwWfPcdCTO1booHLT9RqQedF8OxKoDIBkdTuJEgGNtT86hcAkwAOWgPtAP70pbC1pYNvS3iHEST3bPCodFmBP4iOZ/tTl7QG3760LieD2bzK1zTL7BwPuk1zyrEudnQ4eWaXZrqJO+zKSg0H3j8Pt1qNQ1x1tWwXdjAAEkk+nOmv8pdxl/8Al7KQFjTZVH4mPJRPvXUex/ZSxgRK/aXiIa4R8wg+6PrQXFS5OaW72XuL/wDz4PJyY9lu31fu+AHwjsWyYcC9cJuxsIyr0Un70ddKUXcMyMVYQRXTLlwASTpVI49xFbt3KgELMn8hUY5G5amrPwsI47jpXiLFWplSpLFqalSyelVPPoGv4UXEZDsylT7iKoPCOH3bmISyujgjUiQoXUkjoOnP3rpSpS7hdsW8RdEARsdMxzsWafL4QPQ0e05EymPAss0mWrAlLCwNSfiYxmY9SR+Ww5VNxHDWMbZbD31z23iRJUyrBlIKkEEEA6dKUXgWozhwK159uz6NY4KGgp7a304bw9MNhU7tXJtggk5QZdzJMlmJOpM+Imk38Me0dzvGwlw5rbBmWfukbj/aROnX1q19pBh7yrhr40uSVJlVDLEAPsHMmF3IDcgaTYThOH4dmuz4iIGYku3S2gAkkkDRQSfOoyxzeVST0LQzYlgeNrXzRaeIXYGmkdKrr4piabm+XRSylCVBKkqSpI1UlSQSNtCRSvEKBVmnZGE4palT7bYQMovAeJN/Nf8AH61ZsA+ezauaeK2rdPiANJuNWu9U2hu8KPc/s1Y7FgW7aquyAKPQAAfQVrxybjXceLxcEsnMuoJdt+dDslH3VHKoClUMbQEy0r4xjBaSSMxOgXr1nyrovCeAKkO8M24H3R+pqu/xP4EXRcTbGtuQ4H4T972/L0oQnFzplsnC5I4nPquhQk4qWtwdXHwtPwjWQBUWF4gyHxEsp3nUjzH6UnuWmDBlOgMx+dHXNFDH4Ts3L0boa0Rjix+pVWYpyzZvvG+avqkWPQiRqDsaiYUv4HipJtzIgsPLUSPrNNGFJJU6CnasgCTWt+1FSMIqO4SaASB3JEToP8/qfnULCpmFN+zWDtXLkXDArm6Q0E5OivEVoasHarBWrdyLZkUgIrk7QZR5XRqop1wngvfW7lzOq5BME6n0pfgMBdvMFtoWJmOQ0EnU6UyxvBMRZiFZlaACAdSVDEZRqI1+Vc30saMXvVoWAUTYcAUOtSrRJWEW7nX66n6VLdG1DqKmWT58qB1hXD8I111toJLH2A5k+Qpzxu5bVFwtsAqhlmIHifmf36VLH8lZy/8A7F0a/wChfw+v9/Skq1L237jV+DGl7T8EH8KxncyAAAYkjeBsPTf51acLxZQsk1TkFTKk6cqSeK3aL8PxajHlkQ9rO3cXFsrMEjM3JFJgkfiI/fSmyLbCp3YO3iJM5iefvVf7Q8FF+2CgHeW5K8pHNPfl5gedB9juOCFsOf8A+bH/ALD/AG+XSoqXZ5OWWz2ZfJ/qMPPj6br8y7AGpQmn785qO2xnWpudajz7NVWq3xniNtMSMpYsBluADwjTMrHqeWk7+VWpVrn3GsSFxb3viVwVERDBQEJMjbMDr5U8YKWgjyPHUkWrhvF7dwEhhpuSYH1phh+LWjs6n3Fc84Baslz3x8MNoB4oymY+7ET59Iry3i+4usbWVl0AB8QIjz1nU1z4WLbSKx9JzUU5V59x0y9iLbqUcKysIKsAykdCDoRS/B8Pwlls1mxZttEZktopjpIEx5Vzi7fYsW0E6wNBRdi3icodC8GdVYjYxB1rnwaXUMfSzb9jx/Y6HdxNKcZjR1qsrxu9bXuz8QLqSTJ1jQjnBB+dA2GuBWbIGUiJZZAzEiV6GQRpSrhO9jv0oukS28Exdtr5UsM2XwjXWd9dpgbb61YmWqN2ScPiFXnoSDrJSSW8p0FdAZaHJyaE5Ze19cENuoXSjaExl5UUu5CqokmuutxKvbcsXBeIh1yt8QojE3gZB2PKuR8N7S4i7jVFlfs4IKnSE/Gx/FOw21jzq63OMyNdCNxWNSUtY7HtpNVGftVqildt+zn8u3e2h9ix2/5ZPL/aeXy6Um7PX/E6lS6EaqBInbU8qvOLxxuhkjMpBBB2160GlgIoVQAByAgfStTl2uPkl9Ty5xXDZlkx/QjwHZRrbyLdu2bi5lg+EKNYnafTyoW6kEjpVn4XdF62cM5g7226Hp++VV+/aZHKtoymDzgj86OPRcvcT4hKT7RdfNAd4NoTO2k66CRp5b0OwpxicUpSAImRpoeRE+VKWFURmkkiBhUvD8O1y4qIYLHfoOZrRhWiuykMCQRqDzFEEWr1J+N4B7LAM2bMJBG25HOllFYvEvcOZ2LHaT0oY1y21Hk03oWzsJdEMmaGZvAM8mQstFvlp9/SOWop3xF1WwwdlhxkWWyqC1uVGZddAVEbHLJiubpRF2+zmWMkBV9lAUfQCkeO3ZePEcsOWjLYmibVrUg9KhsgczFGWY03P6mnZmSNFTSasPA8MtlP5u6Nv6S/ib8XoOXz6ULwbhwutmfS0gl2nlyUeZrzi/Ee+fTRF0RdgANNqnJ2+VF8cVBdo/l+vyIr15rrlmMsx/YoxsIbNxRcHQkAjY0BaWaKCsdTrTV0JXer3CMQULEoCq6QDvW6ColWKnQVxz1ZKizVS4x2NKy+F1G5tE/+2T/2n2PKrnAnSY89aKWwwEx+xH6io5cUciqRp4fPkwyuBROAdrGtfZXwzBdJI+0TyYH4vfX1q9cPxtq8M1t1ceW49RuPeguKcBsYkfaJ4uTr4XHvzHkZFVnFdjMVaObD3BcjbXuro8gdj8xWddti09peJtf2biNb5JeB0JFrkXaFgMSy2DFoEKoMsFjQwTrEyferj2Wv8Sa73V5CLYEs11dY5BHUwx+db4/+HV24zOt9TPwgrkjoDlEH6VqwcRF6u0ZOI4LIlUal8CjYiE0BFz0lY94INe4a4u9zbop8XLaRH5VasN/DrGA+MIRB+FxvGh1A2MVte/h9igDlTM2kA3LYAPOeta1mhtzGB8JlevZlRuYpA2ivl/1AfI5TVv4Tx3ClACwQ5SMpJXKY5T5CPaorX8OsedxaX1uH/wCKmrNgewRW3ke5bExJFvMTAIOvh11OsTSZssGtyvC8NmjJvlooHHbls3ZtmddYiNuUc9/pTngV1O5ygQ+pWGBM7ZvECFJJ0B0nXTel/abgAwOIyKM6wrqzAEn8UkACcwbblFLcViA7s6jIGM5RtyMfMA1Xl54JIyubxZJWtdqGHZwouPtEFgC7AZtCQ1twA3nMV09lrkvCboS/bdtgw16E6BvYwas3arj+NtMLdpBDiAyI1xyeYjUA+xrLxc1jds3cBheeNRa3LDxfiVrDrmutHQbs3ko5/lXL+0faK7inCKpifBaWWJPUx8Tfl9S3wXY/GYlu8xLG0DuWOe63tML77dKuXCeBWMKsWkAJ3c6u3+5jr7beVYHHLn39WPienGWDhdV60vBCrslws2MMoe3kutrckhiTJiSPKNOXzphfsK24o9xQ9wVsjFRjynmzySlNzvVgbJGgFD3BR0UPeToDTkmuoHmKkEaEGQaacUtjE2f5hR9ogi4BzA+9++XpS5rfOt+GY42bmbdTow6ihJdVuimKSXqy2fh7xQ4qBxTztBw8W2DJrbuaqenVaSuKZO1ZGcHCTiyA1FdYkyanyzpUv8up3005Rvt+lNYqVi4ioiKMxVjLHXWenLShDRCaoJqXKRoaiQxUuYnU1xxLZQsQACSdgNSaYYCw924ttRqT8gNyfIa0ql1YOjMpGxUkEHqOtNsBxy3YsEAnv7hKu2UgKJ012g/n6V0ourR2Nxcqlp56DXjOMVFGGs/AvxH8bcyaU2xUKGp0pIxpD5MjnK/oGWVom2aGsHSi1WuAiTL0FS2xUQNTW6AQi3TNcV4Yj6Dpv/ilqUSlBoeMmtiZBU61Clb3DsOp/KhJ0h8ceaSQdg1500tUtwxo+21ZT2UklSChSXtd2ktcPsG9cBYzlVBuzHYeQ86bq1VP+JPA7mLsIbIzXLL5wv4hzAnnoPXUaTNAJXuG/wAU73eJ/NYPurNxsqupJI1jUHfcDTn6V1AEHUbGuG2OB8QxrpaezcQKVBe4ICBYiCRJ1GbKJBPSu22FCIqDZVCj2EUQFZ/iDwbv7GdYD2iWBP4T8Y9Nj/01zWLbYYE6XFJGwlh93UkaeI6CToOldqxQDKVOoIIPodDXCsXhGtXWXIX7lmzLtmVTB+kGt/CzuNPoeL6SxVNSS9rT9DzE3EYgqmQQJEyJ5kTV+4XjxctLcQ6rAPWQNm1O4/OufW8U0NkChXGzKHYcxBOx5Uz7J4g27pDOStxcvIDNIKk+e496pxEOeFroZ+By9ll5ZbS0Z01LgZQw2Imo3FCcGuyHT8Jkejf5H1o/uydqyxdqzXkhyycQRxUTKKmuCoHpiRraskkCpuJcNFuNd+XzqEE9aju3iwmZoa2OnHl2F148/wB60Dcpjead/wBIoLERvTogxjwe+t1Dhbh0OqH8Lfv+9IMZh2tuUYQymD+o8qkLEGRoRqKdYsDFWReUDvbQhx+JRz/v86X2X7mXX3sK/iXiv2FGF4c7KWy6ATMeY/WhWUqY9f3++lWnhfaNEsshUTHQdQP71VcbjszEgDfkIoptsSShGKpmuLYZQpJA9jqPTelZqe+8+nKoDTok3Zqik074FwYXiwa4ECiZO200nwza/wB5iizfjbTSud9Bo0nbBOHYtftLhZXCaoFBDNvBKkkgaTrrt10Fv4kXGEjR5lgdJlQDOxGsbb0dm6n9mplqShNVUtTZLiuHk3zYdHtrVaV0VX12B+GcUS2IKC5PgGZssZtmHp0NSWse2S40AlEDDSAfi8/9NFKpiY02+c/oalsoAAAIA2A2ocmS7cvA58TwvLUcVar+K9E9enXbzQNa4sRKlZYZQYIEsxVdjqB4tN9qLwPEGYsDAyhz0+G467yenT9KnSiLdcoT6y8BZ8RgcWo4qb62wCxxzNDBJDRABEyz5RJ5dYiR9KlTtIuUN3baxGo1BRXAXq5DQF5waZ26nDgbkD1MbCT9AT7UvJP+bwKriOFb/B/qf6ACcelzbWy5cFxGwJthi4BI/wBkde8HnU1vtGrRlSMyMyFyFzgG4AVXdh4JIGwYHnTG3cQ+A5WzqfCSDmXQEgcxqNfMUxsWwoCqAoUQFEAAAaAAbaflQ5Z/zeAyy8NX4Wv/AGfv818fkFwLiJvoSy5WUqGEyJa2lyR5Q4o28/jA8vzP+KkzCg8a0Ovmv5H/ADXSTUNRcUoyz3FUu7ccYd6MtvSfD3aNt3ageiMRcriv8UP4h4j+YuYTDXDat2jld1MO7AeIBt1UHTSDIOsaV18XK+fu23DnwvEbtwojLdd7iG4oe22eSyspEEgs2h6A+nHM8t8f4rw+/cBv3X7lwtwM1y9Zk7AltAGGxEE8q7x2a46uMw1rEJoLi6iZysCVdZ5wwIr544/xrEYsWluO7MECZFP2bMCQrJbXwqcsDb7ukCu0fw4wDYbA27T/ABeJj5F2LEe0x7UTkW53rmXa/Di3jC5LKlxZLLv8OUj3gfOuhvdpB2mwS3rRHPkehquHJySM3F4e1x11WqOSYu0w+EkDXYx0/SrB2RsIVIZZ8Ws6kHQggjUda1/4K06kfI+fz5U14VgBaB1nby2rRmyxa9VmDg+Hyxn68dCycGufbEdUP0K07zkbGq9wHW8T0Q/UqKfOajj2K8U/vNCB6hapXoe4aoZGRXXqHNW9yhmNEFkF/ehblEXDQ9yihGMeEcEa/MUNmbB3p6aMOor3A8XezOU0m4xiL11tCADuxkt6AUOVt09ivPGMU4+0TdpXs2nzIwIuDMFBlgTrED6UotM5ksAvQc/ejeHWUSU5voXbUzOmvIT0qG8hUlSIIJB9RTppaE5q/X7+ncS4zD21toy3MztOZYjL0150vNSNUZrkLdka1IteZVygg69KxDROMxFksAAYgzsT7aEVomDY/ejxGAZIy6wNCNRJ+la4vFlCNtQx10mI0HmZrd8eFJEfCxBiDsjMQIO+kVlm8XO+bc9jh4cfHBF4l6rtrbo6fj8fkMrXCGZSQ8d44P3lhNVcbkNoTGg8Ws9NL3DIfMLuYEkwJ08bnLvGzBfaobHFoZCJnlJEbgaSdd9q0t8YWASDOXNpH4S20zGkT10pKwJ3f9y1+kpR5VHbfb4fkF4bBN3WQuQ5IOaZgrGX10Anrr1qW3wh/DF1tGkEiTlEQu8cjqZOtZw/H52YZSCoY+LKQcrFTseorMZxdrdq06qCXts5EHQBA2mu2/WPOi+y5b/UTH9ueVwVJt3Xq1qm/fpS2NrXCrgK+OftCzkZl8Eg5MpY81UctJ6mpk4CSBN2SGciVJgPbKEatJOsySa1/wCOICRlbwwDqsAllSSSfCpLCCYka1tg+NlwoCjPlsM3iUgd9cRAIzZp8U+WhO4lPuPNlkvSbVpV02j1/wA1p8Ce1wJgqr37ELzg5iC9pyCQw/5bKOgby1Y8Gwhw5Y94zZlQQZ0Kl5OrHcMo/wCgUC/HUFvvI0k6Z7ciEdyGGbwPCEBTqTp1jccXU3MmR4z5M3gj+sLJMZp+Jl5daKlgTtfmJPF6SyQcJLR7+yut/wBx6MYBQ+OxQYKeYP0P7FTNgB+L6VocCu2tVlKLVGLFgyRkpUbYbEUwtX6rquUYqeX7Bo2ziKznpD1b1AcX4bbxCw6g+oB/Oo0xFSC/XBFHD+yWHtNmVEX/AGqq/kKsaMFECgzfrRr9cAMe9Qt+5Iod79DXL9ccR37a0I5ipLt6h7dtrjqi6sxgfqfLnROHXZq14XuH7xCj0G/1P0psRU+H4cERUU6KI/U/PWtmwrdRV4ySR5uXFklJuhc4oa4aZXcI3750BesMPun5U6kmZp45LoCXDXj4Y5c0j13G01rdrR8S0RPTyiKYmq6gbmh7hpg62u6LZj3k7RpFLXNFCtUQvXgsE76Csc1Ml0RpyHPTaiwKrF962RuKhuuTqTOw+QgfSicW4MRyqBymTZs+beRlyxtG8zRADvHKi8Lwe7dUOmUgz94A6GNaFS5lYEAGORAYH1B0NWizxXDWxluLbdhzElRoJAhSImdutCTa2KYoxe7KhhkJO2aIJBMAiQImRvMe9WXjeJtXggRMsHMSQEKodNAfiGh18qUcL4ZeZgQkKYBzHKCJ2Om23KrBe7PsyznAfMrfDmAysDlBESN/maWcktS+DE5eq9E+ojsWlEGIMj4oIjWfUExrGnsaK/lC/wAKk6HZTO+k6ac/kTRdnsm4IbvxKpALKxOZrXdkjx6a+LadTrFGYfs7dBVv5l/CREFxA7x3MjNl+Fwuo+77VDtp/wAvib36OwV+N/SwCzwC6Y2A8/0FMsP2bX7z/IR+dBYvs7iu5CW77u3ikl2Ua21UMYYHcE8xqdCdaZYbhV+1cZhezqz6hsxhCzsd2gMAVUQAIXbovbTbqh36O4eMeZZE3r3hmG4PYGwzQYMmYO8GOe1M7WHQbIo9hVZu9nLxuXXTEFBcJMLmGp7rfxRtbIkAHxnXlWYns/icpy3yzd2EWWuKZzgliQ4BMaDyHUzSPJPuNEOF4fSppfJlrDCSNJgSNJjlI6aH5VozeVVw9m8Rlj+aYHwjTNqFa+2WSxMDvVjUn7Me2+I7O4hhcAxB8YgMe9zL/T2i4FkZSQcsy3rK80u4p2OG/wATwY5uXaGe8aVXOzF/xEYh1lSIBuEAZbIA8Tn/AJbydz3h10oS/wABxIuW4usVAAZix01ukwM2vxJuD8I1EUHKXcMsGJ/7i+jHZc14WNCcJ4e1lCr3C5Jn70DwqsDMzHUgtvuxotqdbakJxSlSdrvBMbhs4kfENvPyNLUvEaHlp8qg7U8RbMmEski9eB1EyqAEk6bEwRPrtvSHC8DxmDGhVlOpSTHnlMaGpylrohox01LamIqYYmq5g+L23OScrjdG0b26+1MluUUwNDL+YrRsRQWetWejZ1BT36ge9Q9y8AJJAA5kwKR4/tNaWRbm43lovz5+00jkluMot7D5mJMDUnQAaknyq39n+E9yM7/1GH/pHQefX9zzrsf2wW3e/wDuLaw5hbikzbnSCDpHVhBHpXUFx6nY00JKWws4uO4dNYWoBseKjbiIpyYyY1C1A/8AERXoxwogYS6g7iaEvYK2d1Htp+VSjEive8Bpk2SlFPdCu/wZDsSPrS+/wN/usD66VYjWhFUU2Qlw+N9Cm4jh11d0Ptr+VL7mm9X1qGv2Fb4lB9RTrJ3kJcIujKKxrS7bI1POrTieB2m2lT5bfI0qxnBLo+Ehh8jTqaZmlw+SIrTB3GRrioSi/E3IUIatPBEKK9i93qLdViR3eZMpGXOGGqGeZERHrQXGcAEusW7u3nLMqEEQodkX4dNQs+9Hm1D2Xq2HP2gt23dCrkpoYyyT9nIWWBH9RdTAOtS3u01u3mVkebYJI+zhiGRWUHNBYFwI8jTHDlRqQJ2Om40iiQqHXKp9gTG2unvz5VkcZ9/ge7HJw6q4P36/AFxHGVTJ4GBe012QbcItsKWzEvB+IDSR+dBN2st/ZgW3LM4Q5iq5ftVtMYzSTrsB0mKd5BEQOYiBEGBFSi0unhWBMaDSen0+VBxl0YYZMC9qF/P4+fkJrXayyVDZHgsomEIAZQ4ZiGIXQiZ1HONK1udrbWpNu7MgAQhL63RKw232L7wdqfpZTbKN82w013BjfbXzrV7K6yo16jzO+nWaXln3+A3acP8A8b/9fsJm7WWQzLkuSonZBMi1AgtK/wBVNWAGja6Gi7naG2tlL+S4VuMyAAKWDrnAXQwczIVBBIJI60UmAt94buXxkEEkk6GJgEwJyrMDWKMVRoIECI8o2iuqfVnPJw+nLB+/Xz56CZe1lkhSEuEOHNswsXBbz94V8WyhCTPURvWtjtlYbL4LniaD/SMa2QDIchv61vRZO+mlNrvD7TNmZATka3uYCv8AEAJgTzI1omzYRQqhQAuwjb08/OlqfeU7Thq0g/r5/wA/QS//AFbZKhgjnM6ooz2MxzlgGKm5KjwtOYAiPIwHj+1VtQx7q6crOrABAVa2tx7imWGqqk+jLEzVqFlPwrvOw36+tIeP4u1hLeS2oz3WZtZff43YtJJOg1/IUsuZK7HjPA/4H9RRZ7TWyXVlK5LuSdAsG61tWliJHhkkaCY3oh+JA27dxRAurnGbkMoIBgxJnr8694Zxuy6kXQAw5hQc2sxHWdaixmOLjKoCr6An9B7VN5aWrGaxt+rCvn566i7gGIttxO89yAws21QTOhCsxHzX51bOLNaK7iqTiMEhaSTm3kHxfMa1q2FY7O/uRH5VOOetwSxW9Ct9usMgKssTqP70Hwzi90IsOdNNddjA38oqzHsz/MbSw/ESQo9OvtTfAdkEsjwiT1I/LpVIXJ2Tk0lQn4ddxLwXyqvmDmPtOnv8qLxwYW2KsZAJG3ITTk8KatH4Wx5VaiVlA4fhbmNxAtsxyjU9IG8fMCuw8E7N2raQqDQdK5nwvh9/C3y6wRqIJ1Ov+KueG7V3FEG03tr+VQhkit9y0oN7APb7s5aNtrqKFdATppmA3B6+tG9mbne2rba6qs+sQfrNJe0fEsRfQqEyh9JbTQ7+dWf+HuHy4YW2jPbJmOYZiwP1I9qeM4uegsotQ1HSYAEa14eGLTKtTVyAsPDFrw8OFNFFa3UiuAxcMJHOthaiiDUbUyEZEa2F2BFeNUbURCNqiapGqJzTIUjap+G2sz6pnHPoJ2JnTrWuFCFvGSBB260auFtHLzmYEEZl6kA6f7tK5s5IJvYVW8IBHdgwVYhgTrAkag6c6G/k8Lf8TWlcjwkugLCORkef1qV1HdaXyApMPPtlP4qHv2gT/wDkIDz5E+ZyuAT7Uo7S7hKlT23IrKynJBli5P0G2/8Ak616bg9dTrt/4rysoDG2aa3U17WUAo3FSCvaygMjcVuKyspR0brVE7bYEve7xHJMAQVMLl6NOvM7c6yspZRTWpSLaK4cNdHIfP8AUUZhsU21xG9QQfoDXtZUJYosssjQxwqPdOW1bZj6QB6kwBVk4d2WUQ2IPeH8A/pj1/F76eVZWUYYYrUEssmP1sIBAUADlFe9wv4RWVlWJGdyv4R8q9Fpeg+VZWVxxSeP4bLiH00MMP8AqAn6zSXHY1bYgQW6ch6/pWVlYJRXOzZF+qgA4rWZk1ZOyXFgLqrtn8BHLX4SPeB7msrKbZpi7qi9mtTWVlbjIa5q0dq9rKIrIjUbVlZRQjI2qNqysoikTVE1ZWUwrI2ovhNkOSGUEASSSQR6RyrKyuex0dxnetCCDbDZfhkKF10CjWobPDswm9q3+kkADkABFZWUllq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148" name="Picture 4" descr="RADOSNYCH FERII !!! - Niepubliczna Szkoła Podstawowa im. Marii Montesso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6912768" cy="417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11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